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41" r:id="rId2"/>
    <p:sldId id="53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3366FF"/>
    <a:srgbClr val="CCCCA3"/>
    <a:srgbClr val="FFFFCC"/>
    <a:srgbClr val="6A693B"/>
    <a:srgbClr val="CC6600"/>
    <a:srgbClr val="FFFF99"/>
    <a:srgbClr val="CCFFFF"/>
    <a:srgbClr val="99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B054B8B-259D-B82A-ADF5-97A40B34E7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565A301-B3C4-C081-58A1-152D775A18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E1CED7D-A604-76C5-423A-E2CB729BDE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697A392A-8A78-DBA2-6632-6BFEB23910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B0E61BF-C365-FCA3-4C99-791B75E637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750687ED-61A6-E906-469D-0B9C0188F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156E310F-174A-DD27-4435-4D2BAFDC0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637072EE-1364-3360-2405-A47D191D21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CFA3F7-CBE6-E7C7-754A-9631693D34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407F4E54-BD68-9A11-02C8-D7491655D5A5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静岡県の場所を示すイラスト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B2683F33-62EF-28E7-8853-BF1AF6EE3228}"/>
              </a:ext>
            </a:extLst>
          </p:cNvPr>
          <p:cNvGrpSpPr>
            <a:grpSpLocks noChangeAspect="1"/>
          </p:cNvGrpSpPr>
          <p:nvPr/>
        </p:nvGrpSpPr>
        <p:grpSpPr>
          <a:xfrm>
            <a:off x="763801" y="4092079"/>
            <a:ext cx="2478026" cy="1982419"/>
            <a:chOff x="1583689" y="3871081"/>
            <a:chExt cx="2065022" cy="1652016"/>
          </a:xfrm>
        </p:grpSpPr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FAC8289C-1F59-2B63-49B8-4FEFBFD90024}"/>
                </a:ext>
              </a:extLst>
            </p:cNvPr>
            <p:cNvGrpSpPr/>
            <p:nvPr/>
          </p:nvGrpSpPr>
          <p:grpSpPr>
            <a:xfrm>
              <a:off x="15836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A5338E76-B702-1EFF-2E61-36ABE3F94AC9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00B538FB-DFB1-484C-E7A1-768DD95CF7CB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20507459-8093-527E-DCBC-CFEB94D74219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10CE5186-619A-5EA3-C7B0-D9924C1F8509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FDED0F84-B2D1-5B7F-7929-2A831CB4EA0D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80002FDF-1838-D7EB-1570-FF339702E8C6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E88CFF23-BA98-755A-F018-F42E79F65FCA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2FEAFA1D-7D7D-575F-8418-1E17C7071527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83F860E4-15CE-BD74-0026-FBA906D7AC37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9391CAB6-1F9B-29AB-7E06-7FCE921DEFA1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EB9492D3-F46E-8D70-052B-512617F41FC0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6B424E95-10A5-D75D-3138-3A966E7559E4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4BE081B8-C5F7-BCA9-833A-0D7BF392BA9D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A4CFA4B9-9EE5-B5C3-6013-4D0936ECBCA9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4C760B35-C767-CD60-4C25-429957C47B16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5A1797BB-E3C7-1F21-9C45-D22C63F67520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62D2B476-F598-8564-D747-655FDA564397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63B419E5-38BB-DAE8-9827-4DEAFA8A9896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55D58625-AB43-D07E-2E91-1D3E6224EF96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F45D84F5-743C-FD31-68C2-BB5BDD097EF2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FFC5BBFF-F117-4D05-46B1-F23A330BE739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6140A66D-9476-168E-1BE4-148F8C5A4B86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471914F3-16B6-4C26-875E-A37194A45F40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F89BA1A2-9EF2-E055-F9B2-FBE99108BF80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7F20AF89-1BBD-DF55-2822-95C4B85D5FF2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9EA8B16D-5907-CBDA-E69B-F9FABDC133C1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CC03060D-F8EE-3189-0363-08C5472A61B9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16162376-7A26-DB4B-C8B0-3B7B9BF90C93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11F75E6F-E962-56D2-1E36-81F7F2042137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FD58F3C4-ADF4-7A0C-F10A-528242AEC60A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7E36AF8E-9EB8-9C7A-FA32-D5939A13C7B1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0832B127-4144-6257-5188-0AE84C79BBC0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16FA5E70-91E8-F418-28D5-8156B9EAFCFA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FD190DEC-484D-5795-B5E8-FA6A61F6F180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F6509E93-1E9A-1622-983D-2A527EA5A33A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60AEC89D-3F76-BAAC-151C-4CC362D83F29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DAAD8843-DEB5-9BFC-46F1-A3F8AC143DD5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037499BB-8E51-2F7D-EE9D-5E8C2DBFCCBB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E3032EF9-95A8-AC62-05B3-79D20DDC06E5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D2EEB24F-9495-7402-47DD-30ED430AEB28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CF4DA4D0-B994-2D9C-72E2-0013B571A9AB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9A46D4C5-C554-0837-0F12-1B0C911EC5F4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9FA6D208-793D-4E3A-749D-44D37915D403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1F8730FB-7A0B-90C6-A01A-7BDD6ED00A98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C8F36E07-7E6A-B30E-E207-596E0281A80B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FB26DA4E-AFCB-A901-C13B-D6B2AA32184E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384CE08D-3DC1-E31A-980B-078A6A95166C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4" name="直線矢印コネクタ 3">
              <a:extLst>
                <a:ext uri="{FF2B5EF4-FFF2-40B4-BE49-F238E27FC236}">
                  <a16:creationId xmlns:a16="http://schemas.microsoft.com/office/drawing/2014/main" id="{1C788577-8726-3C40-5115-38EC9DEB57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98319" y="4731967"/>
              <a:ext cx="228300" cy="0"/>
            </a:xfrm>
            <a:prstGeom prst="straightConnector1">
              <a:avLst/>
            </a:prstGeom>
            <a:ln w="1270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D8A26499-0C37-68BC-B167-C6DE7E83685E}"/>
                </a:ext>
              </a:extLst>
            </p:cNvPr>
            <p:cNvSpPr txBox="1"/>
            <p:nvPr/>
          </p:nvSpPr>
          <p:spPr>
            <a:xfrm>
              <a:off x="2966294" y="4631160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静岡県</a:t>
              </a: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6BAA5C0C-E53A-3308-1916-65D89F53BE84}"/>
              </a:ext>
            </a:extLst>
          </p:cNvPr>
          <p:cNvGrpSpPr>
            <a:grpSpLocks noChangeAspect="1"/>
          </p:cNvGrpSpPr>
          <p:nvPr/>
        </p:nvGrpSpPr>
        <p:grpSpPr>
          <a:xfrm>
            <a:off x="3696409" y="4060329"/>
            <a:ext cx="2478026" cy="1982419"/>
            <a:chOff x="3983989" y="3839331"/>
            <a:chExt cx="2065022" cy="1652016"/>
          </a:xfrm>
        </p:grpSpPr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B6D04787-B66B-234F-37AA-22F5EC141DA1}"/>
                </a:ext>
              </a:extLst>
            </p:cNvPr>
            <p:cNvGrpSpPr/>
            <p:nvPr/>
          </p:nvGrpSpPr>
          <p:grpSpPr>
            <a:xfrm>
              <a:off x="3983989" y="383933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C03C2DB9-3775-5ED8-D4F0-128F14811780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7E580775-705B-AE24-07BE-18198D84B60E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7AE82E7C-EAFA-E9FE-4406-C71708047689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C22EE516-CF39-6311-9E6D-8AA2B9697CE3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657CBBD6-D820-FDF4-E1F3-5ACBD69D2EA7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CF3B284E-4920-B5C3-BE7B-C9303E37C334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B0D5A629-7760-79F2-B3F4-8068CEB7692B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CF4C3D30-74A1-B82F-E93B-DE109D2DA9FE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37D22E15-DE08-6186-491B-15247A3838A0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085E7F9D-BE67-87FE-9919-22DD42510C7A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6AB6206D-F191-DB46-A7A3-590F2EEECBBF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25CDB302-526A-E1DF-0375-C0EC3BDD8BF7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FEE48A64-A60E-21D7-1845-03E650279395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00A8A52C-A87E-9008-CC7A-B9CCF603090A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0889B894-7F91-1550-447E-F54B55BF3DDE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58A7AD18-1B7F-C570-74BE-D8B367A4E48C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933B4EB5-EBC0-1816-EAAF-E183CF8AC90A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634F9705-D761-2688-8606-B26F695FBD3B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004B0B85-A9E0-AAD2-ECE9-540DB8EFAD01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2042F868-6E9B-1C2C-1896-16A384B93FDA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2B33637A-C2F7-8EB3-66F0-DAE140E7F725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B7146E4E-10D1-E214-BA19-06DEA380A286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26A8BBEB-1F15-94DF-F135-6DC22973601D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97488CB5-2FA1-F6B4-B680-3EB65318D3C1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FD1D372C-3F90-6D2A-4C60-6D1F399654A9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085CF784-381A-6781-BD0D-54C7C9A67849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095282B6-6F2B-A3F8-97CF-B8AB876AEC17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557DB0CD-3760-768D-5387-4FB10A4568EB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44763360-B057-5DF2-D2B3-4394FA3C25FA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874A3B45-F268-E1DE-4BAC-CCD64228A368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57AA2477-8C43-522E-2DFE-DED95227E49C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DB6389AB-F2B3-9A3F-7052-1564343842E0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6370D964-A904-4576-C5BF-9F14BB345C70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4948DFE4-3684-2434-6560-99A9037BB7DA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76B347A5-D791-B466-E0C6-115DA2F586B4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0E41009F-EFD2-9925-FF9A-C0240E236A44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C014F960-A862-9C8D-9DA3-D87440C9EFE1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0091B1DE-576B-AD32-36C1-AFD7BC084742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58E2DAEC-4C37-9033-B691-27AECC3AB48B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BDBFBAA7-94C6-D534-EBCF-216C9EA79C49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53C5FA31-E0FB-3785-5A1D-1EC2DB55BE32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B9050454-E46F-6C73-A7A0-67C892F62D29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79B35424-D338-8516-1F61-AEF2AD61A2B5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224AA0E3-B2F4-DB36-7BE0-BE3809412EE7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CA47D655-B33F-8682-9B37-5AF0649C34FE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71A32C27-5E74-D07E-F70C-61179E56B0E9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EAC4308D-6DD8-60C5-C5C9-12CA7BC0226A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" name="矢印: 下 11">
              <a:extLst>
                <a:ext uri="{FF2B5EF4-FFF2-40B4-BE49-F238E27FC236}">
                  <a16:creationId xmlns:a16="http://schemas.microsoft.com/office/drawing/2014/main" id="{899CB123-C6D1-A93C-5E87-2450394DE2A9}"/>
                </a:ext>
              </a:extLst>
            </p:cNvPr>
            <p:cNvSpPr/>
            <p:nvPr/>
          </p:nvSpPr>
          <p:spPr>
            <a:xfrm rot="5400000">
              <a:off x="5365446" y="4491251"/>
              <a:ext cx="114300" cy="425450"/>
            </a:xfrm>
            <a:prstGeom prst="downArrow">
              <a:avLst>
                <a:gd name="adj1" fmla="val 19565"/>
                <a:gd name="adj2" fmla="val 18097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80689111-8A31-BA3A-1A91-7286DEC31D91}"/>
                </a:ext>
              </a:extLst>
            </p:cNvPr>
            <p:cNvSpPr txBox="1"/>
            <p:nvPr/>
          </p:nvSpPr>
          <p:spPr>
            <a:xfrm>
              <a:off x="5562399" y="4589717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700368EC-F322-5111-08A0-58723F13E707}"/>
              </a:ext>
            </a:extLst>
          </p:cNvPr>
          <p:cNvGrpSpPr>
            <a:grpSpLocks noChangeAspect="1"/>
          </p:cNvGrpSpPr>
          <p:nvPr/>
        </p:nvGrpSpPr>
        <p:grpSpPr>
          <a:xfrm>
            <a:off x="754760" y="1183768"/>
            <a:ext cx="2594610" cy="2133600"/>
            <a:chOff x="1495425" y="1476376"/>
            <a:chExt cx="2162175" cy="1778000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6ACC9BC8-02EE-AD8B-AE3D-804F15085A0D}"/>
                </a:ext>
              </a:extLst>
            </p:cNvPr>
            <p:cNvGrpSpPr/>
            <p:nvPr/>
          </p:nvGrpSpPr>
          <p:grpSpPr>
            <a:xfrm>
              <a:off x="1495425" y="1476376"/>
              <a:ext cx="2162175" cy="1778000"/>
              <a:chOff x="-7704927" y="-11435358"/>
              <a:chExt cx="77301986" cy="8041013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6CB445F9-1D8A-2BF0-A7D1-4C3FF58F9FB6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9673FDCC-84AB-AD51-802B-443B1BB848EE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5AB245DD-966D-CC2B-25DD-5E0111CBFF96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9E2B8033-D165-C0EE-5C86-012F35AF7207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BF9E07FE-27CC-D298-6FB8-89855849FBEB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F20CFC32-F49A-355D-1C5B-5CCCB06CC69E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8FBA9B13-CCC3-2F26-81A0-36C1158F0546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715C62C9-1420-4478-03F7-98E031615305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02F8029B-5A73-5B39-6BE4-83B3993B5F3A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A778FD93-DAEA-86DC-BE56-DECF238C4D55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5DA1C00E-2C14-C0D8-24B8-79F6FBAE5B19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F6BE4DA1-504A-20B3-0BBC-E9CF729E1666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EDC760D1-972C-42EE-EB0E-A03EFFF60B76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EF07CB8F-8ECD-DC4D-BEAE-F79AADE48CE9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333B6C4B-D793-696A-7103-2B6F7BF06FBF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D263E301-F408-230F-5176-07226566E0B0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15CBBDDB-65CF-DD5C-9624-9FADFA7004F3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65C0BFE3-0238-84C9-5AF4-4A2D2F85D0FF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82F83277-7453-2311-3468-440AC773F128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9E90EC3F-D3F7-84EB-7D00-CA1DEC755103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2CFF3756-EF70-33DE-BEBF-0A529AB8356C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99D167B6-9365-F748-9039-64A27AE97296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68575719-8137-D632-D704-4FA590525130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759D35BE-B6ED-5A10-53A2-805C117A1064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533A8C97-D350-B3E2-039E-26EC3F8BD26A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88A5E180-5A52-A2E8-E211-04FC28C7DE42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A846EDEF-6F4F-E9F1-20C5-9BFA10B109E9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8378ADAF-75E5-9D81-D339-700D564972BE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FB2B8DCF-CB09-1A41-B49C-50A13E5E0DDB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CA8F176E-0EBC-729C-CDA1-45C4E5D92C3E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592891B7-1C14-BDFA-6B8B-BB6A24D94922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13F79C0A-5DF5-F1E6-FD19-ED40FF15D6A2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62F99350-C69F-2327-B61E-F4882331263A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6D96EF61-CDBD-0296-099F-81096BEE22B8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A28EBD1D-A48A-3A1A-44BA-25AAD64962FA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94685F83-B975-8E78-90FE-70DD8826877A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1886C530-112C-6972-4494-F80FABC0CF1E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BCA778A3-12AC-575A-E3E5-631B22EEB47A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B3407D9A-F67E-C12A-4608-BD410C2A9E1F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5CCA5C19-8C1E-55FA-953F-EBA0E8558623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A35A8F57-ECD4-4A11-61CD-563E8A32DAE1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3951707D-F65C-C086-4B55-3D73FAA0A3AB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8D1A9053-F7ED-C7EB-B458-2C37DE692080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44E4A8F8-D369-5861-2B9D-487DA4B1701A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3C0F7537-0AB4-2862-5096-1B358B812112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75B24927-4B1C-EBFE-0E1D-5F6B66655275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D04FABE8-D01B-0530-7B9E-33259743A34A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0BF25A7F-BC18-5C22-050E-0DB4CBEE0ADD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364BB4EE-088D-307F-E8CC-5166999FB242}"/>
                </a:ext>
              </a:extLst>
            </p:cNvPr>
            <p:cNvSpPr txBox="1"/>
            <p:nvPr/>
          </p:nvSpPr>
          <p:spPr>
            <a:xfrm>
              <a:off x="2966294" y="2294943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静岡県</a:t>
              </a:r>
            </a:p>
          </p:txBody>
        </p:sp>
        <p:cxnSp>
          <p:nvCxnSpPr>
            <p:cNvPr id="14" name="直線矢印コネクタ 13">
              <a:extLst>
                <a:ext uri="{FF2B5EF4-FFF2-40B4-BE49-F238E27FC236}">
                  <a16:creationId xmlns:a16="http://schemas.microsoft.com/office/drawing/2014/main" id="{0996A4AF-E6AA-95FB-A57E-8707BF44B43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98319" y="2395750"/>
              <a:ext cx="228300" cy="0"/>
            </a:xfrm>
            <a:prstGeom prst="straightConnector1">
              <a:avLst/>
            </a:prstGeom>
            <a:ln w="12700" cap="rnd">
              <a:solidFill>
                <a:srgbClr val="FF0000"/>
              </a:solidFill>
              <a:round/>
              <a:headEnd w="sm" len="med"/>
              <a:tailEnd type="arrow" w="sm" len="sm"/>
            </a:ln>
            <a:effectLst>
              <a:glow rad="127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086C5540-B44E-B0EA-C801-A829E1F0F63A}"/>
              </a:ext>
            </a:extLst>
          </p:cNvPr>
          <p:cNvGrpSpPr>
            <a:grpSpLocks noChangeAspect="1"/>
          </p:cNvGrpSpPr>
          <p:nvPr/>
        </p:nvGrpSpPr>
        <p:grpSpPr>
          <a:xfrm>
            <a:off x="3690326" y="1198055"/>
            <a:ext cx="2594610" cy="2173604"/>
            <a:chOff x="3910011" y="1490664"/>
            <a:chExt cx="2162175" cy="1811337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94FD2768-E218-03ED-30AD-A0F6B7E0DF00}"/>
                </a:ext>
              </a:extLst>
            </p:cNvPr>
            <p:cNvGrpSpPr/>
            <p:nvPr/>
          </p:nvGrpSpPr>
          <p:grpSpPr>
            <a:xfrm>
              <a:off x="3910011" y="1524001"/>
              <a:ext cx="2162175" cy="17780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DA51D2E0-C181-B52F-432E-9B996B3A51F0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42246E41-7E16-48CC-6835-0727A1482ABD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449A18C4-51B6-3A6C-2710-A46225CBA248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36FB4D86-044A-5D35-4B8D-D4478E81096E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83710DE3-F727-76DC-2EE1-9284DE626724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438EE412-C73B-3E22-F133-ACBEBC57E664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DDF985D1-7598-D6DC-CF96-0A93C0CA4419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CE5B4167-A6B8-3B9F-7824-8D6971817584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C80E9915-C617-789B-96E0-71D5E3A3019F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7C5622ED-FF50-96A2-9114-ABED0EBCF2A5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0557F11D-7A47-2A68-1069-2D95324A87AC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969048E4-2437-44FA-ED08-573E0EF4B692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35E97921-3237-44ED-0F11-C443AC12696A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D5D2AA21-8B5F-A8B7-80B8-91AA9A9E99D7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31CDDB0D-6154-EA09-144E-EF8349096A1C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DA92A296-36EB-CE50-3012-763FFD21C4FE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AB1C031E-778C-F2AE-CA88-25AF037F3B76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4423E831-8634-2A12-BBD9-BB7D923BB271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ED540356-AAC8-A4E9-4249-B8F0DBEBEBD6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8DFBDEC7-C0F7-1850-4FB6-B207942A74C4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32EC3047-B7B1-03FA-4AEC-7E835FD9B4F2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F8ED1E7D-CD02-0304-A454-AE50DF5AA055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180F0EF9-F776-90E2-E292-1A8BC154F11B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1FECF6EC-C258-4B91-A883-B54A69844A95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2EC434AD-A5EF-5E86-BF47-DF6CE898E371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FBAB4A73-949C-440D-7C5B-E7054C6EC542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CBDD4398-F232-E2CB-B740-AE26CDFAAE1F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8E6F03E4-EB2F-3E7A-FB22-52F8C1110071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2FB5F5CB-E755-161F-311D-F0FE4E4BC896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73516DDD-C399-7950-1D37-46C766F363DE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139B6885-E4D7-9423-735A-73C5FD95A518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CEBC23F1-3467-F921-4871-9C30996C1065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DD26502F-58B4-E481-B3C4-7418628F6A7C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D56DD321-F3D2-E70F-E736-E07CF5181B3C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D0580E32-E3AB-31ED-F2A7-8A9868807C4E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A90E5E46-7C14-3098-83D0-2096399710D0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50B2317D-EF2E-2140-7B52-22B881C21FD0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343D32AA-5427-86B2-850E-1CC21F1AD7A3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ED1CE2A7-08A9-B5B2-1FDA-281E946FF9E9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1918031B-20F3-F06D-0A93-E8B340AB2266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4987830B-2325-75C8-1968-4C88E5DA5509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4EECFBBA-021F-A709-4349-C5D59F9D2A2C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048AA78D-58F2-4B5F-FF29-81D7191AAD57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01BC941C-F758-379E-89C1-BDFB8A5E5165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32CA028B-5FAA-F107-217D-86CE97552640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3B7780AA-E5AE-9D22-87DA-922D103228FD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46590894-64DE-65E6-8EC4-82E4245C143D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94FA801C-843D-7342-C89F-36DFFAD143E1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4FB5C4CE-B8AD-F1EA-ECDD-C4253D9652DF}"/>
                </a:ext>
              </a:extLst>
            </p:cNvPr>
            <p:cNvGrpSpPr/>
            <p:nvPr/>
          </p:nvGrpSpPr>
          <p:grpSpPr>
            <a:xfrm>
              <a:off x="3910011" y="1490664"/>
              <a:ext cx="2162175" cy="1778000"/>
              <a:chOff x="-7704927" y="-11435358"/>
              <a:chExt cx="77301986" cy="80410136"/>
            </a:xfrm>
          </p:grpSpPr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116CB31C-7460-C994-46EE-4A1A86C06BDA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EE2D4AFC-F2E6-6B3E-B906-8FA7A41D45B8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1F4D4DA7-3536-2187-52C3-8BD156328171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C39D3735-3808-BC82-DA0D-E45A179B39EF}"/>
                  </a:ext>
                </a:extLst>
              </p:cNvPr>
              <p:cNvSpPr/>
              <p:nvPr/>
            </p:nvSpPr>
            <p:spPr>
              <a:xfrm>
                <a:off x="40477448" y="-11435358"/>
                <a:ext cx="29119611" cy="17559530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4894FED4-16B7-12F1-2DC3-CF5DE06D3B9F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45F4A642-A598-B9AC-02AE-2B577D6348CA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868166F6-4B9A-CAC7-B66B-98E5DDEA1085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C286E678-9190-9DAE-7337-5697AFEF5879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14763AC0-405D-3948-8F98-FD1ABEF486E8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AAF8BE17-07CC-FF7A-26CA-4C1802000601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A94E880D-7104-0C4A-4038-FB4773E24549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F28484B0-829B-EAA5-D47C-33A2A1D3A2A6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F4364E31-73E3-B317-AFF4-93466F22DA62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221536C6-CC58-BDA4-5AF4-25A5E6F8FB8F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26AD595C-A430-D50F-1969-F91612A09D2A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8D866F4F-FFB9-3DE0-56B9-346BAFFD12F3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9A398584-EADB-D353-A1A1-6820FA845471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01F94EDA-5F85-DD5F-C4FD-341964037AFA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6ED786CB-866D-5137-ECD6-87A9EAA96D06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CEBFB72D-A07A-3B57-A2A7-4E04C49CC256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4D303403-430F-D5C2-016A-061B858C4F26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1A264CCF-F9F8-0185-F384-10D4156C43A9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2089A6CC-3EEE-29D0-6AF9-99794F581559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3A105262-09E9-1739-43DE-5077F703A0CC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0848C0C6-4BE9-E9CD-38A3-FAFCAADD97B9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2DD1B7E5-7F3D-D5D8-B1B3-F972ACD03584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A860A13C-BB7E-57E4-4907-0FC377B8FB33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7BC76BBE-C4B9-CA88-F119-FF08EB2281FC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62283AD5-8E71-9CBB-B130-253F62CC1B21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4A9D9D3C-778B-7D74-AABC-143CE7DD28C0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E5732A39-1B7D-8771-E86C-D9F2BDB893A5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AF7B3C13-C147-9BBC-8BB5-42450E9BFA97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C55C234F-1360-23C9-A891-298BABDDD567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1DB04800-0754-9DCF-F6E6-FBF16E64AACF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E086CA55-E6DF-1233-EB76-D0F075587737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EEC95E23-4A7F-AD3A-ABDF-DF6EF98BA3E9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DD0D9372-A40B-5C68-E550-1BEDE5DBCD52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03D40324-2896-D3D3-10A3-DD8DA6A40085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1D81E022-BD32-98BE-362B-92FC5BE67CAF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4A341D5B-9E12-6A43-1F65-B66F752BAFDB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D255CFF6-D538-7676-29AA-233A9632641A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F4092C88-939E-74A3-9DC3-2E3D9767A1E4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CC5A2C9C-3042-C18B-DEC8-6774AFE92362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FF6A46B5-E86F-FF60-0231-F1AC90574032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CADD2618-BE51-1524-CA07-C0748E7BE5FD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83E12E81-1E34-6B97-C481-BC4CB91D89F0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8326041C-41FA-D4D8-D2F8-1FDEA25F4266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C5796AE8-7048-88D3-90C9-5A81D165C556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88D34686-F9A8-4866-DCE7-D34E0A9BA133}"/>
                </a:ext>
              </a:extLst>
            </p:cNvPr>
            <p:cNvSpPr txBox="1"/>
            <p:nvPr/>
          </p:nvSpPr>
          <p:spPr>
            <a:xfrm>
              <a:off x="5408336" y="2294943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  <p:cxnSp>
          <p:nvCxnSpPr>
            <p:cNvPr id="15" name="直線矢印コネクタ 14">
              <a:extLst>
                <a:ext uri="{FF2B5EF4-FFF2-40B4-BE49-F238E27FC236}">
                  <a16:creationId xmlns:a16="http://schemas.microsoft.com/office/drawing/2014/main" id="{7E7286B5-0607-6209-3DE4-9FE258B8BC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00276" y="2409117"/>
              <a:ext cx="269972" cy="0"/>
            </a:xfrm>
            <a:prstGeom prst="straightConnector1">
              <a:avLst/>
            </a:prstGeom>
            <a:ln w="19050" cap="rnd">
              <a:solidFill>
                <a:schemeClr val="tx1"/>
              </a:solidFill>
              <a:round/>
              <a:headEnd w="sm" len="med"/>
              <a:tailEnd type="arrow" w="sm" len="sm"/>
            </a:ln>
            <a:effectLst>
              <a:glow rad="127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25B0FF5D-8D46-BF43-A62B-C0484A365393}"/>
              </a:ext>
            </a:extLst>
          </p:cNvPr>
          <p:cNvGrpSpPr>
            <a:grpSpLocks noChangeAspect="1"/>
          </p:cNvGrpSpPr>
          <p:nvPr/>
        </p:nvGrpSpPr>
        <p:grpSpPr>
          <a:xfrm>
            <a:off x="6598538" y="1183768"/>
            <a:ext cx="2594610" cy="2133600"/>
            <a:chOff x="6315075" y="1476376"/>
            <a:chExt cx="2162175" cy="1778000"/>
          </a:xfrm>
        </p:grpSpPr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0938766E-F862-628A-A2B2-6D48FA309ED8}"/>
                </a:ext>
              </a:extLst>
            </p:cNvPr>
            <p:cNvGrpSpPr/>
            <p:nvPr/>
          </p:nvGrpSpPr>
          <p:grpSpPr>
            <a:xfrm>
              <a:off x="6315075" y="1476376"/>
              <a:ext cx="2162175" cy="1778000"/>
              <a:chOff x="-7704927" y="-11435358"/>
              <a:chExt cx="77301986" cy="80410136"/>
            </a:xfrm>
            <a:solidFill>
              <a:srgbClr val="00B050"/>
            </a:solidFill>
          </p:grpSpPr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63F59AEF-4DC4-863A-2174-2054D751DB13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DBCEC6AE-4223-D951-5AAD-675C74E36669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BA1C6E90-9A4E-8062-D88F-2A15C0080659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9E6F19A9-8DE2-4ACB-3F7A-4F7435B0C393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5FDE0B10-15B5-D3F5-A489-D3DD4FFB9E93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19B8A21B-23CA-F310-9375-B9CD2D93AA68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E7226550-88C8-C82F-D78F-5EF739581072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F15BBCB3-E608-93B1-9E9D-670CC674C4BD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05549DD0-1F91-D755-01A1-FAA55107EE42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BE3E2082-E615-34E1-1908-AC720459881A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9D4EF1E4-7EBC-9A3B-CC9F-288B66608301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3DAFB49D-27BF-D473-CE3D-CDCC785D14B8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4788BF8C-148B-F7B4-EA25-54A1E49EEB99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5FF680B4-1B5D-1752-BB65-430DBEBE8B24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0D9CA78C-944E-0E76-49C2-AD8ACEED333D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DCF89066-DF4C-67B1-7EAA-0657EA4A14D0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DC59C090-5296-B454-7ED2-DBF5F0B7DB89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1A7BF6F5-E9CE-6B6F-9C71-9FE1F283B336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31F46737-CD79-A3E7-CCF1-63548F670A9C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6CB9B489-E88C-A60F-53CC-37E5EB089250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3997F59B-997D-1EC1-BD14-240CB3B006F2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946C243B-FC10-AC9A-702C-2205BB1A9822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336BCCC4-C0E8-8EAC-7303-3988C54B5E8E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979992C2-2178-0943-60F7-969869D9BDB0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B7EDD44A-7240-D1E4-9864-C9FE07C47529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7893F0D6-F34C-C7DB-BD2C-79CA054B01C9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1EE1B98A-6439-7BDF-9A13-86A84EBC37C7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B493BBAA-5139-9BC4-D04A-EAF9258184F0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59E54742-E291-A7BC-4169-0B79BAC0A252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69B5E296-42F8-4822-8A4E-F560C62117A4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AA99F973-79B8-FE96-B77C-5E190AB7CBB2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8FDCA189-6E0E-295E-B41D-36CC9CB3333F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D6DA9A4F-A721-D6AC-64D0-96574F6D2905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1E08DBDA-69F0-D87F-EAE7-10A5778C075B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14C01A8F-F3DF-E76D-E1A2-E7F46000BF90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528B2378-C130-0912-0ABA-3AA58EAC32FB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4642A2F9-5F41-AED4-10D3-6855E2C30A93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15FB537A-DD95-0544-4718-3EB8F8EB4698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0CA090A0-640E-96DB-E887-41D59F83C62D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13C9365F-F549-A09C-726B-D75A9BB11AA0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D80E043A-880F-E885-7DB4-24B9D7EAFA1B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5A3F5B0C-32C2-E1CD-D141-38AE755FF4C1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9ED07BA3-E4F3-58BA-7C51-2B7116D350A1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FD571903-7ABD-9010-B5FC-4241E6EACF47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F730367F-01C4-BC15-A4E7-65EBE96DCD25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65501717-0107-F533-C377-B6688E18C464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69ADF4F6-3E57-C572-A84F-0AE9635977DD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95086BE6-C517-D6D8-F698-874A3F4F8CBC}"/>
                </a:ext>
              </a:extLst>
            </p:cNvPr>
            <p:cNvSpPr/>
            <p:nvPr/>
          </p:nvSpPr>
          <p:spPr>
            <a:xfrm>
              <a:off x="7497149" y="2362257"/>
              <a:ext cx="143643" cy="86640"/>
            </a:xfrm>
            <a:custGeom>
              <a:avLst/>
              <a:gdLst>
                <a:gd name="connsiteX0" fmla="*/ 2313851 w 5135518"/>
                <a:gd name="connsiteY0" fmla="*/ 7 h 3918279"/>
                <a:gd name="connsiteX1" fmla="*/ 2324263 w 5135518"/>
                <a:gd name="connsiteY1" fmla="*/ 3505 h 3918279"/>
                <a:gd name="connsiteX2" fmla="*/ 2429039 w 5135518"/>
                <a:gd name="connsiteY2" fmla="*/ 632155 h 3918279"/>
                <a:gd name="connsiteX3" fmla="*/ 2352839 w 5135518"/>
                <a:gd name="connsiteY3" fmla="*/ 1051255 h 3918279"/>
                <a:gd name="connsiteX4" fmla="*/ 2457615 w 5135518"/>
                <a:gd name="connsiteY4" fmla="*/ 1270331 h 3918279"/>
                <a:gd name="connsiteX5" fmla="*/ 2686215 w 5135518"/>
                <a:gd name="connsiteY5" fmla="*/ 1222705 h 3918279"/>
                <a:gd name="connsiteX6" fmla="*/ 2886239 w 5135518"/>
                <a:gd name="connsiteY6" fmla="*/ 1718005 h 3918279"/>
                <a:gd name="connsiteX7" fmla="*/ 3238663 w 5135518"/>
                <a:gd name="connsiteY7" fmla="*/ 1622755 h 3918279"/>
                <a:gd name="connsiteX8" fmla="*/ 3229139 w 5135518"/>
                <a:gd name="connsiteY8" fmla="*/ 1194131 h 3918279"/>
                <a:gd name="connsiteX9" fmla="*/ 3333911 w 5135518"/>
                <a:gd name="connsiteY9" fmla="*/ 813131 h 3918279"/>
                <a:gd name="connsiteX10" fmla="*/ 3772063 w 5135518"/>
                <a:gd name="connsiteY10" fmla="*/ 1079831 h 3918279"/>
                <a:gd name="connsiteX11" fmla="*/ 4305463 w 5135518"/>
                <a:gd name="connsiteY11" fmla="*/ 965531 h 3918279"/>
                <a:gd name="connsiteX12" fmla="*/ 4667415 w 5135518"/>
                <a:gd name="connsiteY12" fmla="*/ 946479 h 3918279"/>
                <a:gd name="connsiteX13" fmla="*/ 4686463 w 5135518"/>
                <a:gd name="connsiteY13" fmla="*/ 1327479 h 3918279"/>
                <a:gd name="connsiteX14" fmla="*/ 4629311 w 5135518"/>
                <a:gd name="connsiteY14" fmla="*/ 1708479 h 3918279"/>
                <a:gd name="connsiteX15" fmla="*/ 4975663 w 5135518"/>
                <a:gd name="connsiteY15" fmla="*/ 1808195 h 3918279"/>
                <a:gd name="connsiteX16" fmla="*/ 5051447 w 5135518"/>
                <a:gd name="connsiteY16" fmla="*/ 1821665 h 3918279"/>
                <a:gd name="connsiteX17" fmla="*/ 5067463 w 5135518"/>
                <a:gd name="connsiteY17" fmla="*/ 1860879 h 3918279"/>
                <a:gd name="connsiteX18" fmla="*/ 4915063 w 5135518"/>
                <a:gd name="connsiteY18" fmla="*/ 2241879 h 3918279"/>
                <a:gd name="connsiteX19" fmla="*/ 4981743 w 5135518"/>
                <a:gd name="connsiteY19" fmla="*/ 2441907 h 3918279"/>
                <a:gd name="connsiteX20" fmla="*/ 5134143 w 5135518"/>
                <a:gd name="connsiteY20" fmla="*/ 2622879 h 3918279"/>
                <a:gd name="connsiteX21" fmla="*/ 5048415 w 5135518"/>
                <a:gd name="connsiteY21" fmla="*/ 2832431 h 3918279"/>
                <a:gd name="connsiteX22" fmla="*/ 4905543 w 5135518"/>
                <a:gd name="connsiteY22" fmla="*/ 2946731 h 3918279"/>
                <a:gd name="connsiteX23" fmla="*/ 4610263 w 5135518"/>
                <a:gd name="connsiteY23" fmla="*/ 3565855 h 3918279"/>
                <a:gd name="connsiteX24" fmla="*/ 4134015 w 5135518"/>
                <a:gd name="connsiteY24" fmla="*/ 3908755 h 3918279"/>
                <a:gd name="connsiteX25" fmla="*/ 3914943 w 5135518"/>
                <a:gd name="connsiteY25" fmla="*/ 3499179 h 3918279"/>
                <a:gd name="connsiteX26" fmla="*/ 3943511 w 5135518"/>
                <a:gd name="connsiteY26" fmla="*/ 3346779 h 3918279"/>
                <a:gd name="connsiteX27" fmla="*/ 3933991 w 5135518"/>
                <a:gd name="connsiteY27" fmla="*/ 3242007 h 3918279"/>
                <a:gd name="connsiteX28" fmla="*/ 3991143 w 5135518"/>
                <a:gd name="connsiteY28" fmla="*/ 2851479 h 3918279"/>
                <a:gd name="connsiteX29" fmla="*/ 3991143 w 5135518"/>
                <a:gd name="connsiteY29" fmla="*/ 2756231 h 3918279"/>
                <a:gd name="connsiteX30" fmla="*/ 3972087 w 5135518"/>
                <a:gd name="connsiteY30" fmla="*/ 2527631 h 3918279"/>
                <a:gd name="connsiteX31" fmla="*/ 4057815 w 5135518"/>
                <a:gd name="connsiteY31" fmla="*/ 2346655 h 3918279"/>
                <a:gd name="connsiteX32" fmla="*/ 4343567 w 5135518"/>
                <a:gd name="connsiteY32" fmla="*/ 2232355 h 3918279"/>
                <a:gd name="connsiteX33" fmla="*/ 4295943 w 5135518"/>
                <a:gd name="connsiteY33" fmla="*/ 2118055 h 3918279"/>
                <a:gd name="connsiteX34" fmla="*/ 3743487 w 5135518"/>
                <a:gd name="connsiteY34" fmla="*/ 1889455 h 3918279"/>
                <a:gd name="connsiteX35" fmla="*/ 3343439 w 5135518"/>
                <a:gd name="connsiteY35" fmla="*/ 2041855 h 3918279"/>
                <a:gd name="connsiteX36" fmla="*/ 3133887 w 5135518"/>
                <a:gd name="connsiteY36" fmla="*/ 2308555 h 3918279"/>
                <a:gd name="connsiteX37" fmla="*/ 3133887 w 5135518"/>
                <a:gd name="connsiteY37" fmla="*/ 2499055 h 3918279"/>
                <a:gd name="connsiteX38" fmla="*/ 2676687 w 5135518"/>
                <a:gd name="connsiteY38" fmla="*/ 2765755 h 3918279"/>
                <a:gd name="connsiteX39" fmla="*/ 2571911 w 5135518"/>
                <a:gd name="connsiteY39" fmla="*/ 3127707 h 3918279"/>
                <a:gd name="connsiteX40" fmla="*/ 2219487 w 5135518"/>
                <a:gd name="connsiteY40" fmla="*/ 3642055 h 3918279"/>
                <a:gd name="connsiteX41" fmla="*/ 2276639 w 5135518"/>
                <a:gd name="connsiteY41" fmla="*/ 3918279 h 3918279"/>
                <a:gd name="connsiteX42" fmla="*/ 1428911 w 5135518"/>
                <a:gd name="connsiteY42" fmla="*/ 3642055 h 3918279"/>
                <a:gd name="connsiteX43" fmla="*/ 1000287 w 5135518"/>
                <a:gd name="connsiteY43" fmla="*/ 3689679 h 3918279"/>
                <a:gd name="connsiteX44" fmla="*/ 324015 w 5135518"/>
                <a:gd name="connsiteY44" fmla="*/ 3613479 h 3918279"/>
                <a:gd name="connsiteX45" fmla="*/ 143115 w 5135518"/>
                <a:gd name="connsiteY45" fmla="*/ 3632827 h 3918279"/>
                <a:gd name="connsiteX46" fmla="*/ 22423 w 5135518"/>
                <a:gd name="connsiteY46" fmla="*/ 3655909 h 3918279"/>
                <a:gd name="connsiteX47" fmla="*/ 14823 w 5135518"/>
                <a:gd name="connsiteY47" fmla="*/ 3582971 h 3918279"/>
                <a:gd name="connsiteX48" fmla="*/ 163 w 5135518"/>
                <a:gd name="connsiteY48" fmla="*/ 3308679 h 3918279"/>
                <a:gd name="connsiteX49" fmla="*/ 285911 w 5135518"/>
                <a:gd name="connsiteY49" fmla="*/ 2984831 h 3918279"/>
                <a:gd name="connsiteX50" fmla="*/ 666911 w 5135518"/>
                <a:gd name="connsiteY50" fmla="*/ 2537155 h 3918279"/>
                <a:gd name="connsiteX51" fmla="*/ 924087 w 5135518"/>
                <a:gd name="connsiteY51" fmla="*/ 2070431 h 3918279"/>
                <a:gd name="connsiteX52" fmla="*/ 1047911 w 5135518"/>
                <a:gd name="connsiteY52" fmla="*/ 1660855 h 3918279"/>
                <a:gd name="connsiteX53" fmla="*/ 2009939 w 5135518"/>
                <a:gd name="connsiteY53" fmla="*/ 1079831 h 3918279"/>
                <a:gd name="connsiteX54" fmla="*/ 2009939 w 5135518"/>
                <a:gd name="connsiteY54" fmla="*/ 736931 h 3918279"/>
                <a:gd name="connsiteX55" fmla="*/ 2114711 w 5135518"/>
                <a:gd name="connsiteY55" fmla="*/ 394031 h 3918279"/>
                <a:gd name="connsiteX56" fmla="*/ 2313851 w 5135518"/>
                <a:gd name="connsiteY56" fmla="*/ 7 h 3918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5135518" h="3918279">
                  <a:moveTo>
                    <a:pt x="2313851" y="7"/>
                  </a:moveTo>
                  <a:cubicBezTo>
                    <a:pt x="2317511" y="-97"/>
                    <a:pt x="2320987" y="1025"/>
                    <a:pt x="2324263" y="3505"/>
                  </a:cubicBezTo>
                  <a:cubicBezTo>
                    <a:pt x="2376651" y="43191"/>
                    <a:pt x="2424275" y="457531"/>
                    <a:pt x="2429039" y="632155"/>
                  </a:cubicBezTo>
                  <a:cubicBezTo>
                    <a:pt x="2433799" y="806779"/>
                    <a:pt x="2348075" y="944891"/>
                    <a:pt x="2352839" y="1051255"/>
                  </a:cubicBezTo>
                  <a:cubicBezTo>
                    <a:pt x="2357599" y="1157617"/>
                    <a:pt x="2402051" y="1241755"/>
                    <a:pt x="2457615" y="1270331"/>
                  </a:cubicBezTo>
                  <a:cubicBezTo>
                    <a:pt x="2513175" y="1298905"/>
                    <a:pt x="2614775" y="1148091"/>
                    <a:pt x="2686215" y="1222705"/>
                  </a:cubicBezTo>
                  <a:cubicBezTo>
                    <a:pt x="2757651" y="1297317"/>
                    <a:pt x="2794163" y="1651331"/>
                    <a:pt x="2886239" y="1718005"/>
                  </a:cubicBezTo>
                  <a:cubicBezTo>
                    <a:pt x="2978311" y="1784679"/>
                    <a:pt x="3181511" y="1710067"/>
                    <a:pt x="3238663" y="1622755"/>
                  </a:cubicBezTo>
                  <a:cubicBezTo>
                    <a:pt x="3295815" y="1535443"/>
                    <a:pt x="3213263" y="1329067"/>
                    <a:pt x="3229139" y="1194131"/>
                  </a:cubicBezTo>
                  <a:cubicBezTo>
                    <a:pt x="3245015" y="1059193"/>
                    <a:pt x="3243423" y="832179"/>
                    <a:pt x="3333911" y="813131"/>
                  </a:cubicBezTo>
                  <a:cubicBezTo>
                    <a:pt x="3424399" y="794079"/>
                    <a:pt x="3610139" y="1054431"/>
                    <a:pt x="3772063" y="1079831"/>
                  </a:cubicBezTo>
                  <a:cubicBezTo>
                    <a:pt x="3933987" y="1105231"/>
                    <a:pt x="4156239" y="987755"/>
                    <a:pt x="4305463" y="965531"/>
                  </a:cubicBezTo>
                  <a:cubicBezTo>
                    <a:pt x="4454687" y="943305"/>
                    <a:pt x="4603911" y="886155"/>
                    <a:pt x="4667415" y="946479"/>
                  </a:cubicBezTo>
                  <a:cubicBezTo>
                    <a:pt x="4730911" y="1006805"/>
                    <a:pt x="4692815" y="1200479"/>
                    <a:pt x="4686463" y="1327479"/>
                  </a:cubicBezTo>
                  <a:cubicBezTo>
                    <a:pt x="4680111" y="1454479"/>
                    <a:pt x="4545175" y="1619579"/>
                    <a:pt x="4629311" y="1708479"/>
                  </a:cubicBezTo>
                  <a:cubicBezTo>
                    <a:pt x="4681899" y="1764041"/>
                    <a:pt x="4834943" y="1784877"/>
                    <a:pt x="4975663" y="1808195"/>
                  </a:cubicBezTo>
                  <a:lnTo>
                    <a:pt x="5051447" y="1821665"/>
                  </a:lnTo>
                  <a:lnTo>
                    <a:pt x="5067463" y="1860879"/>
                  </a:lnTo>
                  <a:cubicBezTo>
                    <a:pt x="5184943" y="2059319"/>
                    <a:pt x="4929351" y="2145043"/>
                    <a:pt x="4915063" y="2241879"/>
                  </a:cubicBezTo>
                  <a:cubicBezTo>
                    <a:pt x="4900775" y="2338719"/>
                    <a:pt x="4945231" y="2378407"/>
                    <a:pt x="4981743" y="2441907"/>
                  </a:cubicBezTo>
                  <a:cubicBezTo>
                    <a:pt x="5018255" y="2505407"/>
                    <a:pt x="5123023" y="2557791"/>
                    <a:pt x="5134143" y="2622879"/>
                  </a:cubicBezTo>
                  <a:cubicBezTo>
                    <a:pt x="5145255" y="2687967"/>
                    <a:pt x="5086511" y="2778455"/>
                    <a:pt x="5048415" y="2832431"/>
                  </a:cubicBezTo>
                  <a:cubicBezTo>
                    <a:pt x="5010311" y="2886407"/>
                    <a:pt x="4978567" y="2824495"/>
                    <a:pt x="4905543" y="2946731"/>
                  </a:cubicBezTo>
                  <a:cubicBezTo>
                    <a:pt x="4832511" y="3068967"/>
                    <a:pt x="4738855" y="3405519"/>
                    <a:pt x="4610263" y="3565855"/>
                  </a:cubicBezTo>
                  <a:cubicBezTo>
                    <a:pt x="4481679" y="3726195"/>
                    <a:pt x="4249903" y="3919867"/>
                    <a:pt x="4134015" y="3908755"/>
                  </a:cubicBezTo>
                  <a:cubicBezTo>
                    <a:pt x="4018127" y="3897643"/>
                    <a:pt x="3946687" y="3592843"/>
                    <a:pt x="3914943" y="3499179"/>
                  </a:cubicBezTo>
                  <a:cubicBezTo>
                    <a:pt x="3883191" y="3405519"/>
                    <a:pt x="3940343" y="3389643"/>
                    <a:pt x="3943511" y="3346779"/>
                  </a:cubicBezTo>
                  <a:cubicBezTo>
                    <a:pt x="3946687" y="3303919"/>
                    <a:pt x="3926055" y="3324555"/>
                    <a:pt x="3933991" y="3242007"/>
                  </a:cubicBezTo>
                  <a:cubicBezTo>
                    <a:pt x="3941927" y="3159455"/>
                    <a:pt x="3981615" y="2932443"/>
                    <a:pt x="3991143" y="2851479"/>
                  </a:cubicBezTo>
                  <a:cubicBezTo>
                    <a:pt x="4000663" y="2770519"/>
                    <a:pt x="3994311" y="2810207"/>
                    <a:pt x="3991143" y="2756231"/>
                  </a:cubicBezTo>
                  <a:cubicBezTo>
                    <a:pt x="3987967" y="2702255"/>
                    <a:pt x="3960975" y="2595891"/>
                    <a:pt x="3972087" y="2527631"/>
                  </a:cubicBezTo>
                  <a:cubicBezTo>
                    <a:pt x="3983199" y="2459367"/>
                    <a:pt x="3995903" y="2395867"/>
                    <a:pt x="4057815" y="2346655"/>
                  </a:cubicBezTo>
                  <a:cubicBezTo>
                    <a:pt x="4119727" y="2297443"/>
                    <a:pt x="4303879" y="2270455"/>
                    <a:pt x="4343567" y="2232355"/>
                  </a:cubicBezTo>
                  <a:cubicBezTo>
                    <a:pt x="4383255" y="2194255"/>
                    <a:pt x="4395951" y="2175207"/>
                    <a:pt x="4295943" y="2118055"/>
                  </a:cubicBezTo>
                  <a:cubicBezTo>
                    <a:pt x="4195927" y="2060907"/>
                    <a:pt x="3902239" y="1902155"/>
                    <a:pt x="3743487" y="1889455"/>
                  </a:cubicBezTo>
                  <a:cubicBezTo>
                    <a:pt x="3584743" y="1876755"/>
                    <a:pt x="3445039" y="1972007"/>
                    <a:pt x="3343439" y="2041855"/>
                  </a:cubicBezTo>
                  <a:cubicBezTo>
                    <a:pt x="3241839" y="2111707"/>
                    <a:pt x="3168815" y="2232355"/>
                    <a:pt x="3133887" y="2308555"/>
                  </a:cubicBezTo>
                  <a:cubicBezTo>
                    <a:pt x="3098963" y="2384755"/>
                    <a:pt x="3210087" y="2422855"/>
                    <a:pt x="3133887" y="2499055"/>
                  </a:cubicBezTo>
                  <a:cubicBezTo>
                    <a:pt x="3057687" y="2575255"/>
                    <a:pt x="2770351" y="2660979"/>
                    <a:pt x="2676687" y="2765755"/>
                  </a:cubicBezTo>
                  <a:cubicBezTo>
                    <a:pt x="2583023" y="2870531"/>
                    <a:pt x="2648111" y="2981655"/>
                    <a:pt x="2571911" y="3127707"/>
                  </a:cubicBezTo>
                  <a:cubicBezTo>
                    <a:pt x="2495711" y="3273755"/>
                    <a:pt x="2268699" y="3510295"/>
                    <a:pt x="2219487" y="3642055"/>
                  </a:cubicBezTo>
                  <a:cubicBezTo>
                    <a:pt x="2170275" y="3773819"/>
                    <a:pt x="2408399" y="3918279"/>
                    <a:pt x="2276639" y="3918279"/>
                  </a:cubicBezTo>
                  <a:cubicBezTo>
                    <a:pt x="2144875" y="3918279"/>
                    <a:pt x="1641639" y="3680155"/>
                    <a:pt x="1428911" y="3642055"/>
                  </a:cubicBezTo>
                  <a:cubicBezTo>
                    <a:pt x="1216187" y="3603955"/>
                    <a:pt x="1184439" y="3694443"/>
                    <a:pt x="1000287" y="3689679"/>
                  </a:cubicBezTo>
                  <a:cubicBezTo>
                    <a:pt x="816139" y="3684919"/>
                    <a:pt x="563727" y="3600779"/>
                    <a:pt x="324015" y="3613479"/>
                  </a:cubicBezTo>
                  <a:cubicBezTo>
                    <a:pt x="264087" y="3616655"/>
                    <a:pt x="203959" y="3623401"/>
                    <a:pt x="143115" y="3632827"/>
                  </a:cubicBezTo>
                  <a:lnTo>
                    <a:pt x="22423" y="3655909"/>
                  </a:lnTo>
                  <a:lnTo>
                    <a:pt x="14823" y="3582971"/>
                  </a:lnTo>
                  <a:cubicBezTo>
                    <a:pt x="5619" y="3472887"/>
                    <a:pt x="1751" y="3377339"/>
                    <a:pt x="163" y="3308679"/>
                  </a:cubicBezTo>
                  <a:cubicBezTo>
                    <a:pt x="-6185" y="3034043"/>
                    <a:pt x="174787" y="3113419"/>
                    <a:pt x="285911" y="2984831"/>
                  </a:cubicBezTo>
                  <a:cubicBezTo>
                    <a:pt x="397039" y="2856243"/>
                    <a:pt x="560551" y="2689555"/>
                    <a:pt x="666911" y="2537155"/>
                  </a:cubicBezTo>
                  <a:cubicBezTo>
                    <a:pt x="773275" y="2384755"/>
                    <a:pt x="860587" y="2216479"/>
                    <a:pt x="924087" y="2070431"/>
                  </a:cubicBezTo>
                  <a:cubicBezTo>
                    <a:pt x="987587" y="1924379"/>
                    <a:pt x="866939" y="1825955"/>
                    <a:pt x="1047911" y="1660855"/>
                  </a:cubicBezTo>
                  <a:cubicBezTo>
                    <a:pt x="1228887" y="1495755"/>
                    <a:pt x="1849599" y="1233817"/>
                    <a:pt x="2009939" y="1079831"/>
                  </a:cubicBezTo>
                  <a:cubicBezTo>
                    <a:pt x="2170275" y="925843"/>
                    <a:pt x="1992475" y="851231"/>
                    <a:pt x="2009939" y="736931"/>
                  </a:cubicBezTo>
                  <a:cubicBezTo>
                    <a:pt x="2027399" y="622631"/>
                    <a:pt x="2062327" y="516267"/>
                    <a:pt x="2114711" y="394031"/>
                  </a:cubicBezTo>
                  <a:cubicBezTo>
                    <a:pt x="2163823" y="279433"/>
                    <a:pt x="2258983" y="1589"/>
                    <a:pt x="2313851" y="7"/>
                  </a:cubicBezTo>
                  <a:close/>
                </a:path>
              </a:pathLst>
            </a:custGeom>
            <a:solidFill>
              <a:srgbClr val="FF0000">
                <a:alpha val="97000"/>
              </a:srgbClr>
            </a:solidFill>
            <a:ln w="3175">
              <a:solidFill>
                <a:schemeClr val="bg1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32DBBB31-D4A1-AA48-9F76-E61B4BBD38D9}"/>
              </a:ext>
            </a:extLst>
          </p:cNvPr>
          <p:cNvGrpSpPr>
            <a:grpSpLocks noChangeAspect="1"/>
          </p:cNvGrpSpPr>
          <p:nvPr/>
        </p:nvGrpSpPr>
        <p:grpSpPr>
          <a:xfrm>
            <a:off x="6651584" y="4092079"/>
            <a:ext cx="2478026" cy="1982419"/>
            <a:chOff x="6358889" y="3871081"/>
            <a:chExt cx="2065022" cy="1652016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59334090-F817-B67D-CD52-6D3E33216898}"/>
                </a:ext>
              </a:extLst>
            </p:cNvPr>
            <p:cNvGrpSpPr/>
            <p:nvPr/>
          </p:nvGrpSpPr>
          <p:grpSpPr>
            <a:xfrm>
              <a:off x="63588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56490E3B-1B73-19F3-146B-8C8407FB8E7B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0FC66EA5-E9C9-3A22-2A4D-4BEAFCED9A3E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4E276316-3FBB-3D8D-2611-D4F9D3ECCC7D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96E45749-B3B5-D138-678C-32AE66367482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CAC31AFB-05F9-5CF0-D6EA-DF72021A0140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96ADF070-EE46-F2DE-4199-A934BF76D276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1ECCDF2F-46F4-CD14-A971-B22A19B3416C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1331DA50-6DF8-B1FE-47D0-7CE41A4B1F72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29F08319-378D-490D-490F-08BF8DE08836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64A1165B-3854-3DD4-B190-847B8EB0A2B1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F5D3B1FA-127A-0C85-372D-122BDB3D104A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68ED1CCE-3280-0DF5-1405-C3F2CEB0D66F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E17F4B5E-11D9-0D23-5D71-5EAE90E2597D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8869A395-94BB-BE80-8176-624CB74FF473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847762E7-32EE-668B-AED5-B7FF2BADB437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C3A69708-68D4-4103-6EDC-09AB604E3479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E0EB1B6A-1350-EA73-B719-332F67BF9DE0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5266AC09-70B8-8CB3-2C1B-CFCCCFFE1A3A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AAC83905-8D1E-6C6C-56D3-0CAD0F18016D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07143582-24CF-7214-75A0-853E922487C9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625F3814-22B7-AE2B-F667-0B2A156A035D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0E26664C-3A8E-E770-219E-8D445134938F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CA8B9A8A-D977-349C-3D8A-AB17FDB8689E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3686EF3B-2248-ABE7-5594-E62252D18055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2A668E85-5282-891C-8928-078D9112F790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9D065138-D802-0DF2-72F0-DBB617DDF6F4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47934668-508E-2491-B84F-E89C5D55045D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9193759C-4F52-515B-8576-1B1E30FB6B72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2D2C17BF-112D-BB24-EEAE-79FA55744E29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D438F5C5-6269-E77E-C3CE-4E21CF6C8F9C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C964C2DE-ECB6-63F3-34FA-23EBF0F46367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9AFC7735-A1BB-DFB4-D5B7-CE7F5F36E893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4BBAEFE2-5E45-082E-EA29-30699E3F4497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2CC55D72-E6CE-8C8C-F682-71F1BE1034A7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D2220B78-9E76-44F6-A2F7-962B16B436CE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515054E3-D846-61C4-AF7E-2BE085D12F9C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7E8D44DC-A1FC-275B-7F8D-31DCFFA5CDCB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834DBD16-E447-2FEC-5D39-DAFD863F2E21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96D1F2D8-4BEF-A0F1-74B7-343648D624E9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1EC82F80-E935-D850-D641-18E9A43BB086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AF9DA9D0-E285-858D-92F7-5A3563AA9DEF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F8A20CA9-3173-5A36-B9E1-2BD853CDB66F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3ABF5039-D876-ADE4-6C32-D72528D0164F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2B0202B4-8FAE-29F4-EE8A-62ACA99F683C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AB906AEC-B0A6-79A3-9060-2F195AD0818A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63546FFD-FC77-3E95-4BEA-B8A691EF99D5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B591AA5E-D39E-8D77-E88E-98858227B56F}"/>
                </a:ext>
              </a:extLst>
            </p:cNvPr>
            <p:cNvSpPr/>
            <p:nvPr/>
          </p:nvSpPr>
          <p:spPr>
            <a:xfrm>
              <a:off x="7490473" y="4692004"/>
              <a:ext cx="133499" cy="82257"/>
            </a:xfrm>
            <a:custGeom>
              <a:avLst/>
              <a:gdLst>
                <a:gd name="connsiteX0" fmla="*/ 517270 w 1256938"/>
                <a:gd name="connsiteY0" fmla="*/ 0 h 1008874"/>
                <a:gd name="connsiteX1" fmla="*/ 521388 w 1256938"/>
                <a:gd name="connsiteY1" fmla="*/ 3632 h 1008874"/>
                <a:gd name="connsiteX2" fmla="*/ 577740 w 1256938"/>
                <a:gd name="connsiteY2" fmla="*/ 152646 h 1008874"/>
                <a:gd name="connsiteX3" fmla="*/ 587264 w 1256938"/>
                <a:gd name="connsiteY3" fmla="*/ 352672 h 1008874"/>
                <a:gd name="connsiteX4" fmla="*/ 666640 w 1256938"/>
                <a:gd name="connsiteY4" fmla="*/ 365372 h 1008874"/>
                <a:gd name="connsiteX5" fmla="*/ 761890 w 1256938"/>
                <a:gd name="connsiteY5" fmla="*/ 466972 h 1008874"/>
                <a:gd name="connsiteX6" fmla="*/ 803164 w 1256938"/>
                <a:gd name="connsiteY6" fmla="*/ 263772 h 1008874"/>
                <a:gd name="connsiteX7" fmla="*/ 984140 w 1256938"/>
                <a:gd name="connsiteY7" fmla="*/ 295522 h 1008874"/>
                <a:gd name="connsiteX8" fmla="*/ 1174640 w 1256938"/>
                <a:gd name="connsiteY8" fmla="*/ 276472 h 1008874"/>
                <a:gd name="connsiteX9" fmla="*/ 1139716 w 1256938"/>
                <a:gd name="connsiteY9" fmla="*/ 447922 h 1008874"/>
                <a:gd name="connsiteX10" fmla="*/ 1234568 w 1256938"/>
                <a:gd name="connsiteY10" fmla="*/ 480266 h 1008874"/>
                <a:gd name="connsiteX11" fmla="*/ 1237302 w 1256938"/>
                <a:gd name="connsiteY11" fmla="*/ 481108 h 1008874"/>
                <a:gd name="connsiteX12" fmla="*/ 1235634 w 1256938"/>
                <a:gd name="connsiteY12" fmla="*/ 486814 h 1008874"/>
                <a:gd name="connsiteX13" fmla="*/ 1244490 w 1256938"/>
                <a:gd name="connsiteY13" fmla="*/ 727322 h 1008874"/>
                <a:gd name="connsiteX14" fmla="*/ 984140 w 1256938"/>
                <a:gd name="connsiteY14" fmla="*/ 1006722 h 1008874"/>
                <a:gd name="connsiteX15" fmla="*/ 1022240 w 1256938"/>
                <a:gd name="connsiteY15" fmla="*/ 574922 h 1008874"/>
                <a:gd name="connsiteX16" fmla="*/ 806340 w 1256938"/>
                <a:gd name="connsiteY16" fmla="*/ 536822 h 1008874"/>
                <a:gd name="connsiteX17" fmla="*/ 387240 w 1256938"/>
                <a:gd name="connsiteY17" fmla="*/ 981322 h 1008874"/>
                <a:gd name="connsiteX18" fmla="*/ 133240 w 1256938"/>
                <a:gd name="connsiteY18" fmla="*/ 892422 h 1008874"/>
                <a:gd name="connsiteX19" fmla="*/ 37992 w 1256938"/>
                <a:gd name="connsiteY19" fmla="*/ 912958 h 1008874"/>
                <a:gd name="connsiteX20" fmla="*/ 15066 w 1256938"/>
                <a:gd name="connsiteY20" fmla="*/ 921330 h 1008874"/>
                <a:gd name="connsiteX21" fmla="*/ 9614 w 1256938"/>
                <a:gd name="connsiteY21" fmla="*/ 890834 h 1008874"/>
                <a:gd name="connsiteX22" fmla="*/ 9416 w 1256938"/>
                <a:gd name="connsiteY22" fmla="*/ 787646 h 1008874"/>
                <a:gd name="connsiteX23" fmla="*/ 206264 w 1256938"/>
                <a:gd name="connsiteY23" fmla="*/ 600322 h 1008874"/>
                <a:gd name="connsiteX24" fmla="*/ 280586 w 1256938"/>
                <a:gd name="connsiteY24" fmla="*/ 477742 h 1008874"/>
                <a:gd name="connsiteX25" fmla="*/ 292352 w 1256938"/>
                <a:gd name="connsiteY25" fmla="*/ 454472 h 1008874"/>
                <a:gd name="connsiteX26" fmla="*/ 323120 w 1256938"/>
                <a:gd name="connsiteY26" fmla="*/ 437034 h 1008874"/>
                <a:gd name="connsiteX27" fmla="*/ 507890 w 1256938"/>
                <a:gd name="connsiteY27" fmla="*/ 298698 h 1008874"/>
                <a:gd name="connsiteX28" fmla="*/ 492016 w 1256938"/>
                <a:gd name="connsiteY28" fmla="*/ 193922 h 1008874"/>
                <a:gd name="connsiteX29" fmla="*/ 514240 w 1256938"/>
                <a:gd name="connsiteY29" fmla="*/ 57398 h 1008874"/>
                <a:gd name="connsiteX30" fmla="*/ 517068 w 1256938"/>
                <a:gd name="connsiteY30" fmla="*/ 9624 h 1008874"/>
                <a:gd name="connsiteX31" fmla="*/ 517270 w 1256938"/>
                <a:gd name="connsiteY31" fmla="*/ 0 h 100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256938" h="1008874">
                  <a:moveTo>
                    <a:pt x="517270" y="0"/>
                  </a:moveTo>
                  <a:lnTo>
                    <a:pt x="521388" y="3632"/>
                  </a:lnTo>
                  <a:cubicBezTo>
                    <a:pt x="556656" y="46276"/>
                    <a:pt x="559550" y="111966"/>
                    <a:pt x="577740" y="152646"/>
                  </a:cubicBezTo>
                  <a:cubicBezTo>
                    <a:pt x="606844" y="217734"/>
                    <a:pt x="572448" y="317218"/>
                    <a:pt x="587264" y="352672"/>
                  </a:cubicBezTo>
                  <a:cubicBezTo>
                    <a:pt x="602082" y="388126"/>
                    <a:pt x="637536" y="346322"/>
                    <a:pt x="666640" y="365372"/>
                  </a:cubicBezTo>
                  <a:cubicBezTo>
                    <a:pt x="695744" y="384422"/>
                    <a:pt x="739136" y="483906"/>
                    <a:pt x="761890" y="466972"/>
                  </a:cubicBezTo>
                  <a:cubicBezTo>
                    <a:pt x="784644" y="450038"/>
                    <a:pt x="766124" y="292346"/>
                    <a:pt x="803164" y="263772"/>
                  </a:cubicBezTo>
                  <a:cubicBezTo>
                    <a:pt x="840208" y="235198"/>
                    <a:pt x="922228" y="293406"/>
                    <a:pt x="984140" y="295522"/>
                  </a:cubicBezTo>
                  <a:cubicBezTo>
                    <a:pt x="1046052" y="297638"/>
                    <a:pt x="1148712" y="251072"/>
                    <a:pt x="1174640" y="276472"/>
                  </a:cubicBezTo>
                  <a:cubicBezTo>
                    <a:pt x="1200568" y="301872"/>
                    <a:pt x="1112728" y="403472"/>
                    <a:pt x="1139716" y="447922"/>
                  </a:cubicBezTo>
                  <a:cubicBezTo>
                    <a:pt x="1153210" y="470146"/>
                    <a:pt x="1193294" y="472660"/>
                    <a:pt x="1234568" y="480266"/>
                  </a:cubicBezTo>
                  <a:lnTo>
                    <a:pt x="1237302" y="481108"/>
                  </a:lnTo>
                  <a:lnTo>
                    <a:pt x="1235634" y="486814"/>
                  </a:lnTo>
                  <a:cubicBezTo>
                    <a:pt x="1225638" y="564900"/>
                    <a:pt x="1280606" y="653106"/>
                    <a:pt x="1244490" y="727322"/>
                  </a:cubicBezTo>
                  <a:cubicBezTo>
                    <a:pt x="1196336" y="826274"/>
                    <a:pt x="1021182" y="1032122"/>
                    <a:pt x="984140" y="1006722"/>
                  </a:cubicBezTo>
                  <a:cubicBezTo>
                    <a:pt x="947098" y="981322"/>
                    <a:pt x="997896" y="634186"/>
                    <a:pt x="1022240" y="574922"/>
                  </a:cubicBezTo>
                  <a:cubicBezTo>
                    <a:pt x="1046584" y="515654"/>
                    <a:pt x="912172" y="469090"/>
                    <a:pt x="806340" y="536822"/>
                  </a:cubicBezTo>
                  <a:cubicBezTo>
                    <a:pt x="700508" y="604554"/>
                    <a:pt x="499424" y="922054"/>
                    <a:pt x="387240" y="981322"/>
                  </a:cubicBezTo>
                  <a:cubicBezTo>
                    <a:pt x="275056" y="1040590"/>
                    <a:pt x="239072" y="888190"/>
                    <a:pt x="133240" y="892422"/>
                  </a:cubicBezTo>
                  <a:cubicBezTo>
                    <a:pt x="106782" y="893480"/>
                    <a:pt x="73710" y="901550"/>
                    <a:pt x="37992" y="912958"/>
                  </a:cubicBezTo>
                  <a:lnTo>
                    <a:pt x="15066" y="921330"/>
                  </a:lnTo>
                  <a:lnTo>
                    <a:pt x="9614" y="890834"/>
                  </a:lnTo>
                  <a:cubicBezTo>
                    <a:pt x="1346" y="855778"/>
                    <a:pt x="-6988" y="820190"/>
                    <a:pt x="9416" y="787646"/>
                  </a:cubicBezTo>
                  <a:cubicBezTo>
                    <a:pt x="42224" y="722560"/>
                    <a:pt x="162872" y="690280"/>
                    <a:pt x="206264" y="600322"/>
                  </a:cubicBezTo>
                  <a:cubicBezTo>
                    <a:pt x="222536" y="566588"/>
                    <a:pt x="254286" y="523774"/>
                    <a:pt x="280586" y="477742"/>
                  </a:cubicBezTo>
                  <a:lnTo>
                    <a:pt x="292352" y="454472"/>
                  </a:lnTo>
                  <a:lnTo>
                    <a:pt x="323120" y="437034"/>
                  </a:lnTo>
                  <a:cubicBezTo>
                    <a:pt x="390216" y="397024"/>
                    <a:pt x="479712" y="332830"/>
                    <a:pt x="507890" y="298698"/>
                  </a:cubicBezTo>
                  <a:cubicBezTo>
                    <a:pt x="545460" y="253190"/>
                    <a:pt x="490956" y="234138"/>
                    <a:pt x="492016" y="193922"/>
                  </a:cubicBezTo>
                  <a:cubicBezTo>
                    <a:pt x="493072" y="153706"/>
                    <a:pt x="507360" y="113490"/>
                    <a:pt x="514240" y="57398"/>
                  </a:cubicBezTo>
                  <a:cubicBezTo>
                    <a:pt x="515960" y="43374"/>
                    <a:pt x="516654" y="27036"/>
                    <a:pt x="517068" y="9624"/>
                  </a:cubicBezTo>
                  <a:lnTo>
                    <a:pt x="517270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98687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5390AD-90A9-7CAA-83E4-9E8AB4C316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8" name="グループ化 1607">
            <a:extLst>
              <a:ext uri="{FF2B5EF4-FFF2-40B4-BE49-F238E27FC236}">
                <a16:creationId xmlns:a16="http://schemas.microsoft.com/office/drawing/2014/main" id="{49710540-379E-420D-DE39-60F1D372044D}"/>
              </a:ext>
            </a:extLst>
          </p:cNvPr>
          <p:cNvGrpSpPr/>
          <p:nvPr/>
        </p:nvGrpSpPr>
        <p:grpSpPr>
          <a:xfrm>
            <a:off x="6552248" y="889000"/>
            <a:ext cx="2710541" cy="2639000"/>
            <a:chOff x="6552248" y="889000"/>
            <a:chExt cx="2710541" cy="2639000"/>
          </a:xfrm>
        </p:grpSpPr>
        <p:sp>
          <p:nvSpPr>
            <p:cNvPr id="1357" name="楕円 1356">
              <a:extLst>
                <a:ext uri="{FF2B5EF4-FFF2-40B4-BE49-F238E27FC236}">
                  <a16:creationId xmlns:a16="http://schemas.microsoft.com/office/drawing/2014/main" id="{89433F00-6EC2-ECA2-EA5F-371F575F1162}"/>
                </a:ext>
              </a:extLst>
            </p:cNvPr>
            <p:cNvSpPr/>
            <p:nvPr/>
          </p:nvSpPr>
          <p:spPr>
            <a:xfrm>
              <a:off x="6626860" y="889000"/>
              <a:ext cx="2578100" cy="25781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テキスト ボックス 1351">
              <a:extLst>
                <a:ext uri="{FF2B5EF4-FFF2-40B4-BE49-F238E27FC236}">
                  <a16:creationId xmlns:a16="http://schemas.microsoft.com/office/drawing/2014/main" id="{BCF3700C-39E8-2916-9607-67289473D9DA}"/>
                </a:ext>
              </a:extLst>
            </p:cNvPr>
            <p:cNvSpPr txBox="1"/>
            <p:nvPr/>
          </p:nvSpPr>
          <p:spPr>
            <a:xfrm>
              <a:off x="6552248" y="118280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静岡</a:t>
              </a:r>
            </a:p>
          </p:txBody>
        </p:sp>
        <p:sp>
          <p:nvSpPr>
            <p:cNvPr id="1354" name="テキスト ボックス 1353">
              <a:extLst>
                <a:ext uri="{FF2B5EF4-FFF2-40B4-BE49-F238E27FC236}">
                  <a16:creationId xmlns:a16="http://schemas.microsoft.com/office/drawing/2014/main" id="{F92BCE62-7271-CF5A-0C55-30F363921BA0}"/>
                </a:ext>
              </a:extLst>
            </p:cNvPr>
            <p:cNvSpPr txBox="1"/>
            <p:nvPr/>
          </p:nvSpPr>
          <p:spPr>
            <a:xfrm>
              <a:off x="7289172" y="2943225"/>
              <a:ext cx="197361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Shizuoka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16" name="グループ化 1815">
              <a:extLst>
                <a:ext uri="{FF2B5EF4-FFF2-40B4-BE49-F238E27FC236}">
                  <a16:creationId xmlns:a16="http://schemas.microsoft.com/office/drawing/2014/main" id="{94B6614B-15E7-A26C-41F0-9289C5951FEC}"/>
                </a:ext>
              </a:extLst>
            </p:cNvPr>
            <p:cNvGrpSpPr/>
            <p:nvPr/>
          </p:nvGrpSpPr>
          <p:grpSpPr>
            <a:xfrm>
              <a:off x="6624319" y="1208787"/>
              <a:ext cx="2594610" cy="21336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A8920176-0F23-437C-A0A1-6C33CE5725BF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451BC8AE-BB19-D8D9-6FA8-8F3A48F81E40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901ACD29-710E-48A1-8C66-85E0D4F36C24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9FA87F47-6CC8-1E75-F3B6-7334DFFC11ED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67C12A6E-F10F-CC07-1ED5-0081835D170A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4BAFF106-E10C-C13F-E11F-2DA17B364DE8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BFDB40D3-89C4-FFEB-50D7-B3A4C5CC8E9D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C9E08496-6853-DB1E-E83F-49041DC7CDFE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1096FE25-A418-F412-813C-C48DEC7BCBFA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4D6BC84C-486A-8267-914A-32256AAFE440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38810883-4C78-FBAC-E119-9ACE0CAB46E4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67B10543-F727-D8B2-62E6-89B4E1B60609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E37100CD-54DF-0AEB-1EE8-F841971EACCC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AE7073A3-008C-E373-E2D8-6C1E72F7DC03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6641FEED-A142-1E2F-9975-E5F9E1EE7FA9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71FEA41B-9C9A-0B8F-25F1-0B7BF171D525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BA26AB67-E42E-77F3-6C2C-AA49478CDAD2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1350A15D-290E-D36B-78E1-78C740C2EB5C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909B45FA-EB08-5554-DF89-31C79E4645CD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3F102BE2-F238-D3F0-A343-28F51A8C0317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1081987C-6B9D-EEE0-14DB-1EBC1061B7C9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102E11CE-8267-AB79-021D-A5A897C5712F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44BA1A70-B4EC-3050-D2B3-38B827CD45B4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1D8251B0-7F72-331D-7970-B07AD44D7566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A1338710-80D5-5BD1-A6A5-698615A2DD40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151E2043-A33E-1B2C-8F3D-590B44ECD710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559F6A77-A871-A042-F915-A3DC6A4BE00B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9E60652F-CB37-1324-A472-FFDCEAFD3E22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09EFE168-A8F6-9C52-E181-D57F85383726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384A5BAF-CA96-5D7B-06F0-8FC60585CBCC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E4EF63DE-87B7-A026-E75F-0650C691689C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131AA616-E96B-B5AC-F5F4-A3068E555BC8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9CB5971C-9CDF-FA98-C727-691FB6345D92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2D04B111-8DDD-13CF-8482-DF4D69A22198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89EEDAA8-AB34-FAD6-9715-7E704EDE6719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510CBF72-0D7E-7B37-E337-A1F975C4EF4F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67C5363F-0E72-CE45-58B3-22BC95CC5B18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739A1072-7E55-D044-23EA-C01F766BC1A8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4763D93B-4E9F-A543-680B-F03D9CFE9FE1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F2836BDE-1871-9F8F-756B-8CF6D7EFE6A1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BC22C3E8-BAB7-75B3-0E50-0EE7918D2271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C2ED0B6F-81BC-B930-5B67-1CEB005BE5B6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9AF0BF06-7A85-7EF4-E4DF-5BE540FCAF16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9656EDB3-C97F-0206-BBF3-66E955B1B254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FC3BA2C1-A39A-614D-7E3E-00EFCD570D69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F5227D09-25A1-287D-FA17-5F66AEE9AB2D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D7BE0C4C-448E-8ABF-A121-971BF22F4C5F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BC639AB2-6459-8D4C-B917-1030721DB290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19" name="テキスト ボックス 2018">
            <a:extLst>
              <a:ext uri="{FF2B5EF4-FFF2-40B4-BE49-F238E27FC236}">
                <a16:creationId xmlns:a16="http://schemas.microsoft.com/office/drawing/2014/main" id="{E1B36219-9855-240B-435B-AF339DC3092B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静岡県の場所を示すイラスト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044" name="グループ化 2043">
            <a:extLst>
              <a:ext uri="{FF2B5EF4-FFF2-40B4-BE49-F238E27FC236}">
                <a16:creationId xmlns:a16="http://schemas.microsoft.com/office/drawing/2014/main" id="{F5419514-C65A-5828-0BE1-B61A917F0568}"/>
              </a:ext>
            </a:extLst>
          </p:cNvPr>
          <p:cNvGrpSpPr/>
          <p:nvPr/>
        </p:nvGrpSpPr>
        <p:grpSpPr>
          <a:xfrm>
            <a:off x="6552248" y="3807460"/>
            <a:ext cx="2710541" cy="2578100"/>
            <a:chOff x="6552248" y="3807460"/>
            <a:chExt cx="2710541" cy="2578100"/>
          </a:xfrm>
        </p:grpSpPr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952F2455-C796-DD81-8608-B64582FDD50F}"/>
                </a:ext>
              </a:extLst>
            </p:cNvPr>
            <p:cNvSpPr/>
            <p:nvPr/>
          </p:nvSpPr>
          <p:spPr>
            <a:xfrm>
              <a:off x="6619240" y="3807460"/>
              <a:ext cx="2578100" cy="2578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テキスト ボックス 1806">
              <a:extLst>
                <a:ext uri="{FF2B5EF4-FFF2-40B4-BE49-F238E27FC236}">
                  <a16:creationId xmlns:a16="http://schemas.microsoft.com/office/drawing/2014/main" id="{EA8F0A07-D202-5EF1-58BD-61760142C131}"/>
                </a:ext>
              </a:extLst>
            </p:cNvPr>
            <p:cNvSpPr txBox="1"/>
            <p:nvPr/>
          </p:nvSpPr>
          <p:spPr>
            <a:xfrm>
              <a:off x="6552248" y="404036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静岡</a:t>
              </a:r>
            </a:p>
          </p:txBody>
        </p:sp>
        <p:sp>
          <p:nvSpPr>
            <p:cNvPr id="1808" name="テキスト ボックス 1807">
              <a:extLst>
                <a:ext uri="{FF2B5EF4-FFF2-40B4-BE49-F238E27FC236}">
                  <a16:creationId xmlns:a16="http://schemas.microsoft.com/office/drawing/2014/main" id="{72E56627-761A-D929-CB71-DFF7EBE19EA7}"/>
                </a:ext>
              </a:extLst>
            </p:cNvPr>
            <p:cNvSpPr txBox="1"/>
            <p:nvPr/>
          </p:nvSpPr>
          <p:spPr>
            <a:xfrm>
              <a:off x="7289172" y="5800785"/>
              <a:ext cx="197361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Shizuoka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6B66BDCE-6291-A45B-B436-59DB61C67186}"/>
                </a:ext>
              </a:extLst>
            </p:cNvPr>
            <p:cNvGrpSpPr/>
            <p:nvPr/>
          </p:nvGrpSpPr>
          <p:grpSpPr>
            <a:xfrm>
              <a:off x="6606540" y="4051047"/>
              <a:ext cx="2594610" cy="2133599"/>
              <a:chOff x="6606540" y="4051047"/>
              <a:chExt cx="2594610" cy="2133599"/>
            </a:xfrm>
            <a:solidFill>
              <a:srgbClr val="006600"/>
            </a:solidFill>
          </p:grpSpPr>
          <p:grpSp>
            <p:nvGrpSpPr>
              <p:cNvPr id="1963" name="グループ化 1962">
                <a:extLst>
                  <a:ext uri="{FF2B5EF4-FFF2-40B4-BE49-F238E27FC236}">
                    <a16:creationId xmlns:a16="http://schemas.microsoft.com/office/drawing/2014/main" id="{2A15BAA4-11DB-D904-044E-21B8D6220594}"/>
                  </a:ext>
                </a:extLst>
              </p:cNvPr>
              <p:cNvGrpSpPr/>
              <p:nvPr/>
            </p:nvGrpSpPr>
            <p:grpSpPr>
              <a:xfrm>
                <a:off x="6606540" y="4501795"/>
                <a:ext cx="1891659" cy="1682851"/>
                <a:chOff x="-7704927" y="5552245"/>
                <a:chExt cx="56358747" cy="63422533"/>
              </a:xfrm>
              <a:grpFill/>
            </p:grpSpPr>
            <p:sp>
              <p:nvSpPr>
                <p:cNvPr id="1964" name="フリーフォーム: 図形 1963">
                  <a:extLst>
                    <a:ext uri="{FF2B5EF4-FFF2-40B4-BE49-F238E27FC236}">
                      <a16:creationId xmlns:a16="http://schemas.microsoft.com/office/drawing/2014/main" id="{563AF1B8-9BA1-38AB-DAE9-738D81D3643F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5" name="フリーフォーム: 図形 1964">
                  <a:extLst>
                    <a:ext uri="{FF2B5EF4-FFF2-40B4-BE49-F238E27FC236}">
                      <a16:creationId xmlns:a16="http://schemas.microsoft.com/office/drawing/2014/main" id="{D49B26BF-1DA2-0D7F-1FB9-52C5FBB67D4F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6" name="フリーフォーム: 図形 1965">
                  <a:extLst>
                    <a:ext uri="{FF2B5EF4-FFF2-40B4-BE49-F238E27FC236}">
                      <a16:creationId xmlns:a16="http://schemas.microsoft.com/office/drawing/2014/main" id="{11D7FDFF-D0E6-64C8-8E13-AF4E49880CDD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8" name="フリーフォーム: 図形 1967">
                  <a:extLst>
                    <a:ext uri="{FF2B5EF4-FFF2-40B4-BE49-F238E27FC236}">
                      <a16:creationId xmlns:a16="http://schemas.microsoft.com/office/drawing/2014/main" id="{0DDFA859-BA2F-53DE-AB53-8FEA51A3FAC5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9" name="フリーフォーム: 図形 1968">
                  <a:extLst>
                    <a:ext uri="{FF2B5EF4-FFF2-40B4-BE49-F238E27FC236}">
                      <a16:creationId xmlns:a16="http://schemas.microsoft.com/office/drawing/2014/main" id="{E598C72E-CEB6-4939-467F-81895D977085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0" name="フリーフォーム: 図形 1969">
                  <a:extLst>
                    <a:ext uri="{FF2B5EF4-FFF2-40B4-BE49-F238E27FC236}">
                      <a16:creationId xmlns:a16="http://schemas.microsoft.com/office/drawing/2014/main" id="{04DACE2A-E30B-DD7C-C6E4-935DD086FE8E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1" name="フリーフォーム: 図形 1970">
                  <a:extLst>
                    <a:ext uri="{FF2B5EF4-FFF2-40B4-BE49-F238E27FC236}">
                      <a16:creationId xmlns:a16="http://schemas.microsoft.com/office/drawing/2014/main" id="{06AF67D0-B388-5EE9-6EF9-C477B1BF0983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2" name="フリーフォーム: 図形 1971">
                  <a:extLst>
                    <a:ext uri="{FF2B5EF4-FFF2-40B4-BE49-F238E27FC236}">
                      <a16:creationId xmlns:a16="http://schemas.microsoft.com/office/drawing/2014/main" id="{72C01AD9-F132-F7B9-A788-7A1364D13BE0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3" name="フリーフォーム: 図形 1972">
                  <a:extLst>
                    <a:ext uri="{FF2B5EF4-FFF2-40B4-BE49-F238E27FC236}">
                      <a16:creationId xmlns:a16="http://schemas.microsoft.com/office/drawing/2014/main" id="{039DB73F-DE03-C37E-CA7E-E8EC5CF0C95F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4" name="フリーフォーム: 図形 1973">
                  <a:extLst>
                    <a:ext uri="{FF2B5EF4-FFF2-40B4-BE49-F238E27FC236}">
                      <a16:creationId xmlns:a16="http://schemas.microsoft.com/office/drawing/2014/main" id="{663B2E7D-9998-EDB2-9F13-E75FD55C8C66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5" name="フリーフォーム: 図形 1974">
                  <a:extLst>
                    <a:ext uri="{FF2B5EF4-FFF2-40B4-BE49-F238E27FC236}">
                      <a16:creationId xmlns:a16="http://schemas.microsoft.com/office/drawing/2014/main" id="{89ABFB53-AEDF-6FE6-D7EC-7121FE1B65F9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6" name="フリーフォーム: 図形 1975">
                  <a:extLst>
                    <a:ext uri="{FF2B5EF4-FFF2-40B4-BE49-F238E27FC236}">
                      <a16:creationId xmlns:a16="http://schemas.microsoft.com/office/drawing/2014/main" id="{E89FCB34-95D5-0372-1F39-A283338E5F9E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7" name="フリーフォーム: 図形 1976">
                  <a:extLst>
                    <a:ext uri="{FF2B5EF4-FFF2-40B4-BE49-F238E27FC236}">
                      <a16:creationId xmlns:a16="http://schemas.microsoft.com/office/drawing/2014/main" id="{D48E8275-1FA0-1293-F04A-960E21C99CC0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8" name="フリーフォーム: 図形 1977">
                  <a:extLst>
                    <a:ext uri="{FF2B5EF4-FFF2-40B4-BE49-F238E27FC236}">
                      <a16:creationId xmlns:a16="http://schemas.microsoft.com/office/drawing/2014/main" id="{B73E853C-4458-0843-55ED-D955F23CC777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9" name="フリーフォーム: 図形 1978">
                  <a:extLst>
                    <a:ext uri="{FF2B5EF4-FFF2-40B4-BE49-F238E27FC236}">
                      <a16:creationId xmlns:a16="http://schemas.microsoft.com/office/drawing/2014/main" id="{17D55AB5-8561-8AA3-7AF2-61E4E8568FAF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0" name="フリーフォーム: 図形 1979">
                  <a:extLst>
                    <a:ext uri="{FF2B5EF4-FFF2-40B4-BE49-F238E27FC236}">
                      <a16:creationId xmlns:a16="http://schemas.microsoft.com/office/drawing/2014/main" id="{4A41B7FA-8614-C889-1DB4-E48BF94CC8E6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1" name="フリーフォーム: 図形 1980">
                  <a:extLst>
                    <a:ext uri="{FF2B5EF4-FFF2-40B4-BE49-F238E27FC236}">
                      <a16:creationId xmlns:a16="http://schemas.microsoft.com/office/drawing/2014/main" id="{4284EC68-B9B3-83AB-49FC-5233E81F209C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2" name="フリーフォーム: 図形 1981">
                  <a:extLst>
                    <a:ext uri="{FF2B5EF4-FFF2-40B4-BE49-F238E27FC236}">
                      <a16:creationId xmlns:a16="http://schemas.microsoft.com/office/drawing/2014/main" id="{0FE3E0A7-30B1-49EA-A9C2-21F2E45429B5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3" name="フリーフォーム: 図形 1982">
                  <a:extLst>
                    <a:ext uri="{FF2B5EF4-FFF2-40B4-BE49-F238E27FC236}">
                      <a16:creationId xmlns:a16="http://schemas.microsoft.com/office/drawing/2014/main" id="{8EA45283-D8E0-A6A7-23D2-DF9A5D30A346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4" name="フリーフォーム: 図形 1983">
                  <a:extLst>
                    <a:ext uri="{FF2B5EF4-FFF2-40B4-BE49-F238E27FC236}">
                      <a16:creationId xmlns:a16="http://schemas.microsoft.com/office/drawing/2014/main" id="{8DDAC964-A515-72B0-21D6-F14D8CE3604A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5" name="フリーフォーム: 図形 1984">
                  <a:extLst>
                    <a:ext uri="{FF2B5EF4-FFF2-40B4-BE49-F238E27FC236}">
                      <a16:creationId xmlns:a16="http://schemas.microsoft.com/office/drawing/2014/main" id="{40F18145-44F5-7C14-D9BD-8E5D4FA31880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6" name="フリーフォーム: 図形 1985">
                  <a:extLst>
                    <a:ext uri="{FF2B5EF4-FFF2-40B4-BE49-F238E27FC236}">
                      <a16:creationId xmlns:a16="http://schemas.microsoft.com/office/drawing/2014/main" id="{807884D1-0A2A-9BA3-E950-0B22BC48966F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7" name="フリーフォーム: 図形 1986">
                  <a:extLst>
                    <a:ext uri="{FF2B5EF4-FFF2-40B4-BE49-F238E27FC236}">
                      <a16:creationId xmlns:a16="http://schemas.microsoft.com/office/drawing/2014/main" id="{869A80E4-D0AD-BB31-6B5F-B91F060660F9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8" name="フリーフォーム: 図形 1987">
                  <a:extLst>
                    <a:ext uri="{FF2B5EF4-FFF2-40B4-BE49-F238E27FC236}">
                      <a16:creationId xmlns:a16="http://schemas.microsoft.com/office/drawing/2014/main" id="{679B61B6-317C-D435-11B8-96AA790E6DD0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9" name="フリーフォーム: 図形 1988">
                  <a:extLst>
                    <a:ext uri="{FF2B5EF4-FFF2-40B4-BE49-F238E27FC236}">
                      <a16:creationId xmlns:a16="http://schemas.microsoft.com/office/drawing/2014/main" id="{E5C75756-9431-FED0-1AC9-65AC567D2859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0" name="フリーフォーム: 図形 1989">
                  <a:extLst>
                    <a:ext uri="{FF2B5EF4-FFF2-40B4-BE49-F238E27FC236}">
                      <a16:creationId xmlns:a16="http://schemas.microsoft.com/office/drawing/2014/main" id="{84793080-93EA-7487-22D5-C73AD7A5E840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1" name="フリーフォーム: 図形 1990">
                  <a:extLst>
                    <a:ext uri="{FF2B5EF4-FFF2-40B4-BE49-F238E27FC236}">
                      <a16:creationId xmlns:a16="http://schemas.microsoft.com/office/drawing/2014/main" id="{74F266EA-D53B-1FF9-49FC-3CBC6AAA7610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2" name="フリーフォーム: 図形 1991">
                  <a:extLst>
                    <a:ext uri="{FF2B5EF4-FFF2-40B4-BE49-F238E27FC236}">
                      <a16:creationId xmlns:a16="http://schemas.microsoft.com/office/drawing/2014/main" id="{ABF56811-D885-56D2-0ECA-F49BCA2C29F8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3" name="フリーフォーム: 図形 1992">
                  <a:extLst>
                    <a:ext uri="{FF2B5EF4-FFF2-40B4-BE49-F238E27FC236}">
                      <a16:creationId xmlns:a16="http://schemas.microsoft.com/office/drawing/2014/main" id="{DA6E8AD0-98B3-94F5-7F13-CF49305CE1A8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4" name="フリーフォーム: 図形 1993">
                  <a:extLst>
                    <a:ext uri="{FF2B5EF4-FFF2-40B4-BE49-F238E27FC236}">
                      <a16:creationId xmlns:a16="http://schemas.microsoft.com/office/drawing/2014/main" id="{909FF568-FA95-8ECD-E3CE-F76188C280AC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5" name="フリーフォーム: 図形 1994">
                  <a:extLst>
                    <a:ext uri="{FF2B5EF4-FFF2-40B4-BE49-F238E27FC236}">
                      <a16:creationId xmlns:a16="http://schemas.microsoft.com/office/drawing/2014/main" id="{1B382561-3D5C-40F0-D9A4-24492AFB94F3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6" name="フリーフォーム: 図形 1995">
                  <a:extLst>
                    <a:ext uri="{FF2B5EF4-FFF2-40B4-BE49-F238E27FC236}">
                      <a16:creationId xmlns:a16="http://schemas.microsoft.com/office/drawing/2014/main" id="{418EA253-047D-41D8-39E9-207BB324BFD5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7" name="フリーフォーム: 図形 1996">
                  <a:extLst>
                    <a:ext uri="{FF2B5EF4-FFF2-40B4-BE49-F238E27FC236}">
                      <a16:creationId xmlns:a16="http://schemas.microsoft.com/office/drawing/2014/main" id="{71F2DBE4-58C6-F0B1-185F-66EE6E73D505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8" name="フリーフォーム: 図形 1997">
                  <a:extLst>
                    <a:ext uri="{FF2B5EF4-FFF2-40B4-BE49-F238E27FC236}">
                      <a16:creationId xmlns:a16="http://schemas.microsoft.com/office/drawing/2014/main" id="{2F730FBC-3A96-10B6-E6C4-A31922CF5E2D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9" name="フリーフォーム: 図形 1998">
                  <a:extLst>
                    <a:ext uri="{FF2B5EF4-FFF2-40B4-BE49-F238E27FC236}">
                      <a16:creationId xmlns:a16="http://schemas.microsoft.com/office/drawing/2014/main" id="{227AB8D6-7E62-D013-9AC0-0A38A50EB620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0" name="フリーフォーム: 図形 1999">
                  <a:extLst>
                    <a:ext uri="{FF2B5EF4-FFF2-40B4-BE49-F238E27FC236}">
                      <a16:creationId xmlns:a16="http://schemas.microsoft.com/office/drawing/2014/main" id="{1AEFF3BD-D631-9E88-BDB5-2F842938AE7C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1" name="フリーフォーム: 図形 2000">
                  <a:extLst>
                    <a:ext uri="{FF2B5EF4-FFF2-40B4-BE49-F238E27FC236}">
                      <a16:creationId xmlns:a16="http://schemas.microsoft.com/office/drawing/2014/main" id="{8A8355BB-C254-D477-360C-EB3B71829905}"/>
                    </a:ext>
                  </a:extLst>
                </p:cNvPr>
                <p:cNvSpPr/>
                <p:nvPr/>
              </p:nvSpPr>
              <p:spPr>
                <a:xfrm>
                  <a:off x="37381954" y="23367766"/>
                  <a:ext cx="3949697" cy="396258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2" name="フリーフォーム: 図形 2001">
                  <a:extLst>
                    <a:ext uri="{FF2B5EF4-FFF2-40B4-BE49-F238E27FC236}">
                      <a16:creationId xmlns:a16="http://schemas.microsoft.com/office/drawing/2014/main" id="{907514CF-C46C-D1C1-EB3B-4D19A5CC27C4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3" name="フリーフォーム: 図形 2002">
                  <a:extLst>
                    <a:ext uri="{FF2B5EF4-FFF2-40B4-BE49-F238E27FC236}">
                      <a16:creationId xmlns:a16="http://schemas.microsoft.com/office/drawing/2014/main" id="{26E1E039-6CC9-0073-2CF8-77060ABEE88E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4" name="フリーフォーム: 図形 2003">
                  <a:extLst>
                    <a:ext uri="{FF2B5EF4-FFF2-40B4-BE49-F238E27FC236}">
                      <a16:creationId xmlns:a16="http://schemas.microsoft.com/office/drawing/2014/main" id="{F9D9764A-91A1-E55F-E677-88AC71F7A074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5" name="フリーフォーム: 図形 2004">
                  <a:extLst>
                    <a:ext uri="{FF2B5EF4-FFF2-40B4-BE49-F238E27FC236}">
                      <a16:creationId xmlns:a16="http://schemas.microsoft.com/office/drawing/2014/main" id="{E88F6026-6C5E-1D9A-0161-CFB0FF7CA109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6" name="フリーフォーム: 図形 2005">
                  <a:extLst>
                    <a:ext uri="{FF2B5EF4-FFF2-40B4-BE49-F238E27FC236}">
                      <a16:creationId xmlns:a16="http://schemas.microsoft.com/office/drawing/2014/main" id="{BDE85DEC-4023-F915-9E5B-BE3335D422F2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7" name="フリーフォーム: 図形 2006">
                  <a:extLst>
                    <a:ext uri="{FF2B5EF4-FFF2-40B4-BE49-F238E27FC236}">
                      <a16:creationId xmlns:a16="http://schemas.microsoft.com/office/drawing/2014/main" id="{4B3825F1-7E39-02B1-2F72-2E3C95F857A3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8" name="フリーフォーム: 図形 2007">
                  <a:extLst>
                    <a:ext uri="{FF2B5EF4-FFF2-40B4-BE49-F238E27FC236}">
                      <a16:creationId xmlns:a16="http://schemas.microsoft.com/office/drawing/2014/main" id="{CC4FCC5D-90AC-28DB-4B4E-942BC698C9DB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9" name="フリーフォーム: 図形 2008">
                  <a:extLst>
                    <a:ext uri="{FF2B5EF4-FFF2-40B4-BE49-F238E27FC236}">
                      <a16:creationId xmlns:a16="http://schemas.microsoft.com/office/drawing/2014/main" id="{0D811441-5A81-9034-D523-6825FCDFABA8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0" name="フリーフォーム: 図形 2009">
                  <a:extLst>
                    <a:ext uri="{FF2B5EF4-FFF2-40B4-BE49-F238E27FC236}">
                      <a16:creationId xmlns:a16="http://schemas.microsoft.com/office/drawing/2014/main" id="{57D5C840-12C2-B671-0F15-E6C417108DB1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1" name="フリーフォーム: 図形 2010">
                  <a:extLst>
                    <a:ext uri="{FF2B5EF4-FFF2-40B4-BE49-F238E27FC236}">
                      <a16:creationId xmlns:a16="http://schemas.microsoft.com/office/drawing/2014/main" id="{69A04F25-BEC7-0B94-CD76-0F29E3E9C5D6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FA20FA1E-E5DB-D7BD-2928-E6AC78A52F6B}"/>
                  </a:ext>
                </a:extLst>
              </p:cNvPr>
              <p:cNvSpPr/>
              <p:nvPr/>
            </p:nvSpPr>
            <p:spPr>
              <a:xfrm>
                <a:off x="8223762" y="4051047"/>
                <a:ext cx="977388" cy="465924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5" name="グループ化 1344">
            <a:extLst>
              <a:ext uri="{FF2B5EF4-FFF2-40B4-BE49-F238E27FC236}">
                <a16:creationId xmlns:a16="http://schemas.microsoft.com/office/drawing/2014/main" id="{6698C148-5BCE-9E0A-3ED8-9483040D6F18}"/>
              </a:ext>
            </a:extLst>
          </p:cNvPr>
          <p:cNvGrpSpPr/>
          <p:nvPr/>
        </p:nvGrpSpPr>
        <p:grpSpPr>
          <a:xfrm>
            <a:off x="723900" y="4051047"/>
            <a:ext cx="2594610" cy="2133600"/>
            <a:chOff x="723900" y="4051047"/>
            <a:chExt cx="2594610" cy="2133600"/>
          </a:xfrm>
          <a:solidFill>
            <a:srgbClr val="006600"/>
          </a:solidFill>
        </p:grpSpPr>
        <p:grpSp>
          <p:nvGrpSpPr>
            <p:cNvPr id="1914" name="グループ化 1913">
              <a:extLst>
                <a:ext uri="{FF2B5EF4-FFF2-40B4-BE49-F238E27FC236}">
                  <a16:creationId xmlns:a16="http://schemas.microsoft.com/office/drawing/2014/main" id="{A4F92942-4814-9E36-991A-03568B6CB290}"/>
                </a:ext>
              </a:extLst>
            </p:cNvPr>
            <p:cNvGrpSpPr/>
            <p:nvPr/>
          </p:nvGrpSpPr>
          <p:grpSpPr>
            <a:xfrm>
              <a:off x="723900" y="405104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6BF4F30B-1F83-DCCF-F890-691C402367A1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6" name="フリーフォーム: 図形 1915">
                <a:extLst>
                  <a:ext uri="{FF2B5EF4-FFF2-40B4-BE49-F238E27FC236}">
                    <a16:creationId xmlns:a16="http://schemas.microsoft.com/office/drawing/2014/main" id="{19F791E5-072C-F2CA-3796-3EACA814AFFC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D6075AC8-C137-72F9-14AD-0847A542CE51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30A87759-BA9A-BC2D-2957-36EC173060F5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0DF676EE-D551-467C-6E64-E31A368235E8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6CC0CE89-474C-CAC5-2B90-AA9DC818B4BE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13602DDE-619A-5765-2D6C-C942DFA5DA6F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C3DAE68E-3703-6323-C906-9BD3A6B0FA43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3A994DDF-F3A5-748C-946C-626AAED32C00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DB4CC56C-7736-DDF6-B271-AAE77255EFC1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24E50C38-7C2B-55EE-2A34-DB89BE38B7E9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89B6D053-73B9-D0DC-31B8-25400E5EE4EB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7" name="フリーフォーム: 図形 1926">
                <a:extLst>
                  <a:ext uri="{FF2B5EF4-FFF2-40B4-BE49-F238E27FC236}">
                    <a16:creationId xmlns:a16="http://schemas.microsoft.com/office/drawing/2014/main" id="{B90AFB51-6CB8-330E-C32D-C65564C7C3C0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13A42A7E-93DF-EEBF-3BEF-2B28F29BB6A1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ADCCD0C7-86AA-2DB7-AC1B-44B97868D4A8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0DFB74B9-D2E5-CA82-CB67-BAF9A0D0B36C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EFAB4B5A-CB72-5EC7-40DA-3BBB63C261A9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3516EF19-BE16-3DA7-4169-B4CDDC61548F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FE3B688F-B32C-FA7B-C0B6-EA6B85EAFB6E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4" name="フリーフォーム: 図形 1933">
                <a:extLst>
                  <a:ext uri="{FF2B5EF4-FFF2-40B4-BE49-F238E27FC236}">
                    <a16:creationId xmlns:a16="http://schemas.microsoft.com/office/drawing/2014/main" id="{6D0904B4-C5F2-06B5-FE32-759E15583F9F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7E319A0E-43CF-0559-3E55-DC65DAA4B1B0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A6057CAA-6BDC-1076-7BC5-398FA88E098A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8" name="フリーフォーム: 図形 1937">
                <a:extLst>
                  <a:ext uri="{FF2B5EF4-FFF2-40B4-BE49-F238E27FC236}">
                    <a16:creationId xmlns:a16="http://schemas.microsoft.com/office/drawing/2014/main" id="{D3EFDE25-E255-9D76-47F3-CBFD3CAD4049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9" name="フリーフォーム: 図形 1938">
                <a:extLst>
                  <a:ext uri="{FF2B5EF4-FFF2-40B4-BE49-F238E27FC236}">
                    <a16:creationId xmlns:a16="http://schemas.microsoft.com/office/drawing/2014/main" id="{15E723D9-7180-FF1D-4652-E84E95280E34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153925D9-DE13-12DD-8A6E-F5CBFEDB9EB0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1" name="フリーフォーム: 図形 1940">
                <a:extLst>
                  <a:ext uri="{FF2B5EF4-FFF2-40B4-BE49-F238E27FC236}">
                    <a16:creationId xmlns:a16="http://schemas.microsoft.com/office/drawing/2014/main" id="{930E042C-A149-BAFD-919C-95A41716B49C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2" name="フリーフォーム: 図形 1941">
                <a:extLst>
                  <a:ext uri="{FF2B5EF4-FFF2-40B4-BE49-F238E27FC236}">
                    <a16:creationId xmlns:a16="http://schemas.microsoft.com/office/drawing/2014/main" id="{D8CBE16D-34C0-3578-E7F6-B28088396D94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3" name="フリーフォーム: 図形 1942">
                <a:extLst>
                  <a:ext uri="{FF2B5EF4-FFF2-40B4-BE49-F238E27FC236}">
                    <a16:creationId xmlns:a16="http://schemas.microsoft.com/office/drawing/2014/main" id="{D09050CC-CA24-277E-F3F5-7A038291C524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4" name="フリーフォーム: 図形 1943">
                <a:extLst>
                  <a:ext uri="{FF2B5EF4-FFF2-40B4-BE49-F238E27FC236}">
                    <a16:creationId xmlns:a16="http://schemas.microsoft.com/office/drawing/2014/main" id="{7AC3A16A-5E3A-A9E5-D637-95117D8B49E9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5" name="フリーフォーム: 図形 1944">
                <a:extLst>
                  <a:ext uri="{FF2B5EF4-FFF2-40B4-BE49-F238E27FC236}">
                    <a16:creationId xmlns:a16="http://schemas.microsoft.com/office/drawing/2014/main" id="{F5BB3449-2EA8-EB5F-06EE-1C02850C1563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6" name="フリーフォーム: 図形 1945">
                <a:extLst>
                  <a:ext uri="{FF2B5EF4-FFF2-40B4-BE49-F238E27FC236}">
                    <a16:creationId xmlns:a16="http://schemas.microsoft.com/office/drawing/2014/main" id="{0F01E23B-86CE-BC60-C12D-8A9A617883F3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CB348E41-C0DC-1126-C1BB-1957B7307AD9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B0C309D4-56CD-3644-0A55-E692A67E80FF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9" name="フリーフォーム: 図形 1948">
                <a:extLst>
                  <a:ext uri="{FF2B5EF4-FFF2-40B4-BE49-F238E27FC236}">
                    <a16:creationId xmlns:a16="http://schemas.microsoft.com/office/drawing/2014/main" id="{EFEEC624-2B3D-1449-D29B-FA4766FB1E2E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FFEF3C2B-4D8F-B93E-80A7-398D46811BA7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483B7D92-A5B8-AF7E-BE5E-BF8E3C7CAE8B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2" name="フリーフォーム: 図形 1951">
                <a:extLst>
                  <a:ext uri="{FF2B5EF4-FFF2-40B4-BE49-F238E27FC236}">
                    <a16:creationId xmlns:a16="http://schemas.microsoft.com/office/drawing/2014/main" id="{96DBC3CC-5DF1-B1A6-3064-5A5BC0BD5AC3}"/>
                  </a:ext>
                </a:extLst>
              </p:cNvPr>
              <p:cNvSpPr/>
              <p:nvPr/>
            </p:nvSpPr>
            <p:spPr>
              <a:xfrm>
                <a:off x="37381954" y="23367766"/>
                <a:ext cx="3949697" cy="396258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3" name="フリーフォーム: 図形 1952">
                <a:extLst>
                  <a:ext uri="{FF2B5EF4-FFF2-40B4-BE49-F238E27FC236}">
                    <a16:creationId xmlns:a16="http://schemas.microsoft.com/office/drawing/2014/main" id="{EA23CCA1-CA1E-DC49-EAB5-57842020CB39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4" name="フリーフォーム: 図形 1953">
                <a:extLst>
                  <a:ext uri="{FF2B5EF4-FFF2-40B4-BE49-F238E27FC236}">
                    <a16:creationId xmlns:a16="http://schemas.microsoft.com/office/drawing/2014/main" id="{599BD78B-727C-9054-FB07-C42936C7229A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B42F3C34-04D9-291A-9942-D3987F00FA7F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D8B10687-1D10-6FAF-2C6A-B672D9841017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D4A0CCAC-E014-EE17-DEF0-A8175EBFF0B7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9C458DF7-9290-23B6-DFC5-270667E13039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49D0A5D7-0732-FA37-8957-6934F2FAE46C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0" name="フリーフォーム: 図形 1959">
                <a:extLst>
                  <a:ext uri="{FF2B5EF4-FFF2-40B4-BE49-F238E27FC236}">
                    <a16:creationId xmlns:a16="http://schemas.microsoft.com/office/drawing/2014/main" id="{7DD42F66-CED7-AC9C-67DA-ED6C4AA7E361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309CEF68-E1F3-EB9D-1B04-F3C543B95FEB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B0F10F48-778C-BE7A-BA53-F694AACD28C0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8D60A985-975B-AB45-FF21-E9AEE71EAA23}"/>
                </a:ext>
              </a:extLst>
            </p:cNvPr>
            <p:cNvSpPr/>
            <p:nvPr/>
          </p:nvSpPr>
          <p:spPr>
            <a:xfrm>
              <a:off x="2389191" y="450179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4" name="グループ化 1343">
            <a:extLst>
              <a:ext uri="{FF2B5EF4-FFF2-40B4-BE49-F238E27FC236}">
                <a16:creationId xmlns:a16="http://schemas.microsoft.com/office/drawing/2014/main" id="{FC59F92B-83ED-DDA2-1FA1-7F20A60157D2}"/>
              </a:ext>
            </a:extLst>
          </p:cNvPr>
          <p:cNvGrpSpPr/>
          <p:nvPr/>
        </p:nvGrpSpPr>
        <p:grpSpPr>
          <a:xfrm>
            <a:off x="718819" y="1208787"/>
            <a:ext cx="2594610" cy="2133600"/>
            <a:chOff x="718819" y="1208787"/>
            <a:chExt cx="2594610" cy="2133600"/>
          </a:xfrm>
          <a:solidFill>
            <a:schemeClr val="tx1"/>
          </a:solidFill>
        </p:grpSpPr>
        <p:grpSp>
          <p:nvGrpSpPr>
            <p:cNvPr id="1865" name="グループ化 1864">
              <a:extLst>
                <a:ext uri="{FF2B5EF4-FFF2-40B4-BE49-F238E27FC236}">
                  <a16:creationId xmlns:a16="http://schemas.microsoft.com/office/drawing/2014/main" id="{0E7ABA50-0536-EEEA-2B8A-8349A4830876}"/>
                </a:ext>
              </a:extLst>
            </p:cNvPr>
            <p:cNvGrpSpPr/>
            <p:nvPr/>
          </p:nvGrpSpPr>
          <p:grpSpPr>
            <a:xfrm>
              <a:off x="718819" y="120878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A6DA9048-2D2C-0A1D-7E4A-50E1FC98E258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59D63184-BD5D-F813-D872-E7440AFD645A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C1592613-BCC5-71D8-6D89-038AC7ABA6FE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26540859-76B4-AB60-1A2D-87F28B12044E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DE11E22F-9A4D-2162-118A-6BBCD3BA26B1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2BD1B353-D9F1-DA0A-DCF8-031184A56FF9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E455A5F3-8FAE-B11C-0DB5-446132AD2DC7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C5013017-C3BE-0624-7201-D2C86D96F95F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FC484593-CA1C-3F2B-052B-CE86C9AACACD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2550162F-D5E9-7972-8223-6C12703B999A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5DACE6AC-4728-15C1-1696-539B47156036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FEDF1F3B-4100-B8EE-AA29-D28DD18188FF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96E52E30-2A02-C33A-C439-941E8A62B778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57E00FED-5B7A-37FC-BE70-8F55C52D74A2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2C087183-5FC9-F993-9768-F0E19BFB854B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60D939A0-0534-7345-A75A-6C12C8E7D8A0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56C65B2B-7DD2-8FF8-0178-4BD0CA79C5B1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C9EF2EBD-1035-3F58-541E-5F4BCCF5C9C7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466B9806-9CDA-2EC2-442D-236780C69CF5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フリーフォーム: 図形 1884">
                <a:extLst>
                  <a:ext uri="{FF2B5EF4-FFF2-40B4-BE49-F238E27FC236}">
                    <a16:creationId xmlns:a16="http://schemas.microsoft.com/office/drawing/2014/main" id="{1CE0F77E-35A4-C96F-B3C0-F2C723418177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28C394DE-3D97-7BB7-E9E7-C49CB9ECAEE7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578D4C70-4398-C3B2-820D-7FB172B7CCB9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77C00AD2-42F6-4554-838E-975A76D3D175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0" name="フリーフォーム: 図形 1889">
                <a:extLst>
                  <a:ext uri="{FF2B5EF4-FFF2-40B4-BE49-F238E27FC236}">
                    <a16:creationId xmlns:a16="http://schemas.microsoft.com/office/drawing/2014/main" id="{BC616E59-DD21-80F2-EADA-6060BACD83B1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5CF44D22-26AE-283F-265F-A53D6C9931EA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81C79BA6-3A78-B7FB-CCC2-A670D7126C57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EBE5431A-1F1B-0BC1-B249-84D4DEEADF44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4" name="フリーフォーム: 図形 1893">
                <a:extLst>
                  <a:ext uri="{FF2B5EF4-FFF2-40B4-BE49-F238E27FC236}">
                    <a16:creationId xmlns:a16="http://schemas.microsoft.com/office/drawing/2014/main" id="{6E8CEC15-D5A6-D8D3-8B3E-564B17C62299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482FA072-9715-3774-712B-2AC8C449263C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6" name="フリーフォーム: 図形 1895">
                <a:extLst>
                  <a:ext uri="{FF2B5EF4-FFF2-40B4-BE49-F238E27FC236}">
                    <a16:creationId xmlns:a16="http://schemas.microsoft.com/office/drawing/2014/main" id="{F6BC4CD2-074F-338A-F8E1-D11B05B22BD8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7" name="フリーフォーム: 図形 1896">
                <a:extLst>
                  <a:ext uri="{FF2B5EF4-FFF2-40B4-BE49-F238E27FC236}">
                    <a16:creationId xmlns:a16="http://schemas.microsoft.com/office/drawing/2014/main" id="{8257553F-300A-989E-898D-EE797EBC05D4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フリーフォーム: 図形 1897">
                <a:extLst>
                  <a:ext uri="{FF2B5EF4-FFF2-40B4-BE49-F238E27FC236}">
                    <a16:creationId xmlns:a16="http://schemas.microsoft.com/office/drawing/2014/main" id="{55B28195-D28F-A3DA-0526-73760D1D1AF0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98E6D852-E26C-B8E9-52D1-946884F968FE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B9F05F74-5793-1B09-CF22-53AB04F8BB24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1C21864F-0888-4E8B-3C2F-D9E62418328F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5659068E-1B57-08C4-12F7-C570BFBF0557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CACF774E-5772-1FA8-A0D4-3204087634F6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1530A8DC-EA8B-478F-92C7-2C7BCB8930F9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5" name="フリーフォーム: 図形 1904">
                <a:extLst>
                  <a:ext uri="{FF2B5EF4-FFF2-40B4-BE49-F238E27FC236}">
                    <a16:creationId xmlns:a16="http://schemas.microsoft.com/office/drawing/2014/main" id="{0D8617DD-9F0D-ADB5-5539-7661C67FBA9E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14D370A6-299B-2496-45B0-274E7CB0D46A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BA69F980-14B5-D1AB-693D-629DBB2CCD34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1D7DE610-C33C-908B-5BD0-3C4A92B3978A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2BD36EA9-ADCC-A07D-1637-3B242B2C3671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8E9192DF-E8F1-4880-5C13-8BBE92F1446A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78FA183F-7E64-E986-999D-815A1FBE51ED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5E67ECF3-4DB8-E6EC-95D2-CE7559AD57EE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FFAED645-1331-7E97-1723-42F4813AA307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7" name="フリーフォーム: 図形 2046">
              <a:extLst>
                <a:ext uri="{FF2B5EF4-FFF2-40B4-BE49-F238E27FC236}">
                  <a16:creationId xmlns:a16="http://schemas.microsoft.com/office/drawing/2014/main" id="{6F7D6CF5-7828-0C79-BBF6-C25BA6CDE7E7}"/>
                </a:ext>
              </a:extLst>
            </p:cNvPr>
            <p:cNvSpPr/>
            <p:nvPr/>
          </p:nvSpPr>
          <p:spPr>
            <a:xfrm>
              <a:off x="2384110" y="165953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10" name="グループ化 1609">
            <a:extLst>
              <a:ext uri="{FF2B5EF4-FFF2-40B4-BE49-F238E27FC236}">
                <a16:creationId xmlns:a16="http://schemas.microsoft.com/office/drawing/2014/main" id="{0A6DE1BF-B380-F194-88AE-DE66B3D65AC1}"/>
              </a:ext>
            </a:extLst>
          </p:cNvPr>
          <p:cNvGrpSpPr/>
          <p:nvPr/>
        </p:nvGrpSpPr>
        <p:grpSpPr>
          <a:xfrm>
            <a:off x="3674110" y="889000"/>
            <a:ext cx="2578100" cy="2578100"/>
            <a:chOff x="3674110" y="889000"/>
            <a:chExt cx="2578100" cy="2578100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C63B9E35-DCA8-34DF-2FB5-DCF99721A0D8}"/>
                </a:ext>
              </a:extLst>
            </p:cNvPr>
            <p:cNvSpPr/>
            <p:nvPr/>
          </p:nvSpPr>
          <p:spPr>
            <a:xfrm>
              <a:off x="3674110" y="889000"/>
              <a:ext cx="2578100" cy="257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5" name="テキスト ボックス 2044">
              <a:extLst>
                <a:ext uri="{FF2B5EF4-FFF2-40B4-BE49-F238E27FC236}">
                  <a16:creationId xmlns:a16="http://schemas.microsoft.com/office/drawing/2014/main" id="{75E5559B-D789-C8DA-B027-49C5D0A4568F}"/>
                </a:ext>
              </a:extLst>
            </p:cNvPr>
            <p:cNvSpPr txBox="1"/>
            <p:nvPr/>
          </p:nvSpPr>
          <p:spPr>
            <a:xfrm>
              <a:off x="3818872" y="2212628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静岡県です</a:t>
              </a: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165D2F14-7EDA-2518-BDB9-55CF3FCC64BC}"/>
                </a:ext>
              </a:extLst>
            </p:cNvPr>
            <p:cNvGrpSpPr/>
            <p:nvPr/>
          </p:nvGrpSpPr>
          <p:grpSpPr>
            <a:xfrm>
              <a:off x="4504134" y="2022003"/>
              <a:ext cx="1748075" cy="1437477"/>
              <a:chOff x="4504134" y="2022003"/>
              <a:chExt cx="1748075" cy="1437477"/>
            </a:xfrm>
            <a:solidFill>
              <a:schemeClr val="tx1"/>
            </a:solidFill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D1390174-533F-DA74-5BEE-6C40227EC2E1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8F9E60A2-EC62-7ABC-A4FD-225477EFB9B1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91A8FD55-206F-7C8B-5828-841250BAE5A5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2A4B0831-27A8-593B-930F-CED8CC638F39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32EE4F8B-8402-5924-3A8B-2EC682BA4A71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9CC0C7C2-41E9-1B7E-BD73-820A9A8BB816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A80DFD52-4557-6A8D-F106-536FDE8F8C2B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667004F5-6A7A-E24B-E7C7-AE0F2424F052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2E2D30E8-225D-A2B3-6753-8FA4A2BA1CA9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A26C67C5-8CAD-9D6C-D5FD-500032807604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4B8376A6-00BD-8BCB-2655-547B18E52DD9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3292C694-F8DD-475B-96FD-A2F60D008E17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A53162F0-BF51-7E93-E6A9-6D9A2193139B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D522512B-594A-EEEB-9316-2501BC93C4C5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93DA4C9C-164D-BAEA-3046-B2BBFCB5C103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DDDB7923-E6ED-265C-B9EF-E113094EC5DF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BCB86F77-AC28-12F3-8761-56C65309358B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D47CB0D0-7E38-A402-6B35-447687C65C65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A2880C18-E83F-07C5-C6FF-5CE2B13581D4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88E2784E-46B6-157B-2057-527B81D882BE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9FE80999-5C1D-9879-780F-F89FF24E2737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7" name="フリーフォーム: 図形 1966">
                    <a:extLst>
                      <a:ext uri="{FF2B5EF4-FFF2-40B4-BE49-F238E27FC236}">
                        <a16:creationId xmlns:a16="http://schemas.microsoft.com/office/drawing/2014/main" id="{BBE0A200-4C6E-D05A-9019-B037E39CED78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2" name="フリーフォーム: 図形 2011">
                    <a:extLst>
                      <a:ext uri="{FF2B5EF4-FFF2-40B4-BE49-F238E27FC236}">
                        <a16:creationId xmlns:a16="http://schemas.microsoft.com/office/drawing/2014/main" id="{6B8D0873-C465-9E0A-6E00-F1EFFDAC792C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4" name="フリーフォーム: 図形 2013">
                    <a:extLst>
                      <a:ext uri="{FF2B5EF4-FFF2-40B4-BE49-F238E27FC236}">
                        <a16:creationId xmlns:a16="http://schemas.microsoft.com/office/drawing/2014/main" id="{F8A2D3B5-9CB6-B52B-579E-FE1E4B3E804F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0" name="フリーフォーム: 図形 2019">
                    <a:extLst>
                      <a:ext uri="{FF2B5EF4-FFF2-40B4-BE49-F238E27FC236}">
                        <a16:creationId xmlns:a16="http://schemas.microsoft.com/office/drawing/2014/main" id="{7914AAA1-D6C7-37D3-BD04-DED6848FD0CF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1" name="フリーフォーム: 図形 2020">
                    <a:extLst>
                      <a:ext uri="{FF2B5EF4-FFF2-40B4-BE49-F238E27FC236}">
                        <a16:creationId xmlns:a16="http://schemas.microsoft.com/office/drawing/2014/main" id="{19A7A424-95AE-4830-9AE9-81B6A27DEBB4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2" name="フリーフォーム: 図形 2021">
                    <a:extLst>
                      <a:ext uri="{FF2B5EF4-FFF2-40B4-BE49-F238E27FC236}">
                        <a16:creationId xmlns:a16="http://schemas.microsoft.com/office/drawing/2014/main" id="{45C9F344-C677-4568-C7D7-97FE32BBAF2B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3" name="フリーフォーム: 図形 2022">
                    <a:extLst>
                      <a:ext uri="{FF2B5EF4-FFF2-40B4-BE49-F238E27FC236}">
                        <a16:creationId xmlns:a16="http://schemas.microsoft.com/office/drawing/2014/main" id="{F4109361-03AB-A7C9-FD2F-96EA21DB75E2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4" name="フリーフォーム: 図形 2023">
                    <a:extLst>
                      <a:ext uri="{FF2B5EF4-FFF2-40B4-BE49-F238E27FC236}">
                        <a16:creationId xmlns:a16="http://schemas.microsoft.com/office/drawing/2014/main" id="{D3512A95-2D1E-5976-4A9B-05F77D28587C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5" name="フリーフォーム: 図形 2024">
                    <a:extLst>
                      <a:ext uri="{FF2B5EF4-FFF2-40B4-BE49-F238E27FC236}">
                        <a16:creationId xmlns:a16="http://schemas.microsoft.com/office/drawing/2014/main" id="{781358BD-210E-3632-D497-203C07E33B56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6" name="フリーフォーム: 図形 2025">
                    <a:extLst>
                      <a:ext uri="{FF2B5EF4-FFF2-40B4-BE49-F238E27FC236}">
                        <a16:creationId xmlns:a16="http://schemas.microsoft.com/office/drawing/2014/main" id="{56DDA553-51A2-36A7-B65F-CE4AA68CFD15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7" name="フリーフォーム: 図形 2026">
                    <a:extLst>
                      <a:ext uri="{FF2B5EF4-FFF2-40B4-BE49-F238E27FC236}">
                        <a16:creationId xmlns:a16="http://schemas.microsoft.com/office/drawing/2014/main" id="{30EDF0B2-90B7-5B34-5E14-459BCA4DC60B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8" name="フリーフォーム: 図形 2027">
                    <a:extLst>
                      <a:ext uri="{FF2B5EF4-FFF2-40B4-BE49-F238E27FC236}">
                        <a16:creationId xmlns:a16="http://schemas.microsoft.com/office/drawing/2014/main" id="{8A4CB919-612B-5419-18F9-E484AFBDFA49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9" name="フリーフォーム: 図形 2028">
                    <a:extLst>
                      <a:ext uri="{FF2B5EF4-FFF2-40B4-BE49-F238E27FC236}">
                        <a16:creationId xmlns:a16="http://schemas.microsoft.com/office/drawing/2014/main" id="{077DB811-5C70-C6D1-D821-57D56137FC8E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0" name="フリーフォーム: 図形 2029">
                    <a:extLst>
                      <a:ext uri="{FF2B5EF4-FFF2-40B4-BE49-F238E27FC236}">
                        <a16:creationId xmlns:a16="http://schemas.microsoft.com/office/drawing/2014/main" id="{CA377C7A-EBE4-4481-C375-55675256FAAD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1" name="フリーフォーム: 図形 2030">
                    <a:extLst>
                      <a:ext uri="{FF2B5EF4-FFF2-40B4-BE49-F238E27FC236}">
                        <a16:creationId xmlns:a16="http://schemas.microsoft.com/office/drawing/2014/main" id="{2FEAD875-37DB-4032-4A9A-CB9CD1191EEB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2" name="フリーフォーム: 図形 2031">
                    <a:extLst>
                      <a:ext uri="{FF2B5EF4-FFF2-40B4-BE49-F238E27FC236}">
                        <a16:creationId xmlns:a16="http://schemas.microsoft.com/office/drawing/2014/main" id="{766C8227-8CC7-938D-193C-7D3634D5463F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3" name="フリーフォーム: 図形 2032">
                    <a:extLst>
                      <a:ext uri="{FF2B5EF4-FFF2-40B4-BE49-F238E27FC236}">
                        <a16:creationId xmlns:a16="http://schemas.microsoft.com/office/drawing/2014/main" id="{9F10A819-6C1A-A5D3-FF54-6E1D0FBA3253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4" name="フリーフォーム: 図形 2033">
                    <a:extLst>
                      <a:ext uri="{FF2B5EF4-FFF2-40B4-BE49-F238E27FC236}">
                        <a16:creationId xmlns:a16="http://schemas.microsoft.com/office/drawing/2014/main" id="{A80B8837-168E-8B4E-BC67-BC8C223CFA3F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5" name="フリーフォーム: 図形 2034">
                    <a:extLst>
                      <a:ext uri="{FF2B5EF4-FFF2-40B4-BE49-F238E27FC236}">
                        <a16:creationId xmlns:a16="http://schemas.microsoft.com/office/drawing/2014/main" id="{FBA22963-A73D-C933-FEBE-FE6E7DF53D4A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6" name="フリーフォーム: 図形 2035">
                    <a:extLst>
                      <a:ext uri="{FF2B5EF4-FFF2-40B4-BE49-F238E27FC236}">
                        <a16:creationId xmlns:a16="http://schemas.microsoft.com/office/drawing/2014/main" id="{576E6BB7-5CC3-6F79-1BBD-A04420032B6B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7" name="フリーフォーム: 図形 2036">
                    <a:extLst>
                      <a:ext uri="{FF2B5EF4-FFF2-40B4-BE49-F238E27FC236}">
                        <a16:creationId xmlns:a16="http://schemas.microsoft.com/office/drawing/2014/main" id="{57A57B3F-65F5-99CF-B2ED-099B25571812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8" name="フリーフォーム: 図形 2037">
                    <a:extLst>
                      <a:ext uri="{FF2B5EF4-FFF2-40B4-BE49-F238E27FC236}">
                        <a16:creationId xmlns:a16="http://schemas.microsoft.com/office/drawing/2014/main" id="{81871BBB-EA68-9370-3D69-6EF2FAC3BC77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9" name="フリーフォーム: 図形 2038">
                    <a:extLst>
                      <a:ext uri="{FF2B5EF4-FFF2-40B4-BE49-F238E27FC236}">
                        <a16:creationId xmlns:a16="http://schemas.microsoft.com/office/drawing/2014/main" id="{1A698A0B-05B3-4820-527D-D85D428BABD9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0" name="フリーフォーム: 図形 2039">
                    <a:extLst>
                      <a:ext uri="{FF2B5EF4-FFF2-40B4-BE49-F238E27FC236}">
                        <a16:creationId xmlns:a16="http://schemas.microsoft.com/office/drawing/2014/main" id="{55CD4F96-D33C-E414-567D-987EF09BC161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1" name="フリーフォーム: 図形 2040">
                    <a:extLst>
                      <a:ext uri="{FF2B5EF4-FFF2-40B4-BE49-F238E27FC236}">
                        <a16:creationId xmlns:a16="http://schemas.microsoft.com/office/drawing/2014/main" id="{A82A8364-041D-760C-6F8E-1A393773FDED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2" name="フリーフォーム: 図形 2041">
                    <a:extLst>
                      <a:ext uri="{FF2B5EF4-FFF2-40B4-BE49-F238E27FC236}">
                        <a16:creationId xmlns:a16="http://schemas.microsoft.com/office/drawing/2014/main" id="{314D9252-D984-59AA-379A-1726B2ABBA47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3" name="フリーフォーム: 図形 2042">
                    <a:extLst>
                      <a:ext uri="{FF2B5EF4-FFF2-40B4-BE49-F238E27FC236}">
                        <a16:creationId xmlns:a16="http://schemas.microsoft.com/office/drawing/2014/main" id="{EC1F845A-EC12-B1DB-580A-9C601E55841B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7E2B3E4E-D141-AD8A-66AE-E3EE94D3AFD2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CEBC41DD-C2F1-0742-9382-0B15C4BA9F93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58DFA069-F2F5-AB3A-DC8A-363965A293FE}"/>
                </a:ext>
              </a:extLst>
            </p:cNvPr>
            <p:cNvSpPr/>
            <p:nvPr/>
          </p:nvSpPr>
          <p:spPr>
            <a:xfrm>
              <a:off x="3719169" y="965200"/>
              <a:ext cx="1679599" cy="1013058"/>
            </a:xfrm>
            <a:custGeom>
              <a:avLst/>
              <a:gdLst>
                <a:gd name="connsiteX0" fmla="*/ 2313851 w 5135518"/>
                <a:gd name="connsiteY0" fmla="*/ 7 h 3918279"/>
                <a:gd name="connsiteX1" fmla="*/ 2324263 w 5135518"/>
                <a:gd name="connsiteY1" fmla="*/ 3505 h 3918279"/>
                <a:gd name="connsiteX2" fmla="*/ 2429039 w 5135518"/>
                <a:gd name="connsiteY2" fmla="*/ 632155 h 3918279"/>
                <a:gd name="connsiteX3" fmla="*/ 2352839 w 5135518"/>
                <a:gd name="connsiteY3" fmla="*/ 1051255 h 3918279"/>
                <a:gd name="connsiteX4" fmla="*/ 2457615 w 5135518"/>
                <a:gd name="connsiteY4" fmla="*/ 1270331 h 3918279"/>
                <a:gd name="connsiteX5" fmla="*/ 2686215 w 5135518"/>
                <a:gd name="connsiteY5" fmla="*/ 1222705 h 3918279"/>
                <a:gd name="connsiteX6" fmla="*/ 2886239 w 5135518"/>
                <a:gd name="connsiteY6" fmla="*/ 1718005 h 3918279"/>
                <a:gd name="connsiteX7" fmla="*/ 3238663 w 5135518"/>
                <a:gd name="connsiteY7" fmla="*/ 1622755 h 3918279"/>
                <a:gd name="connsiteX8" fmla="*/ 3229139 w 5135518"/>
                <a:gd name="connsiteY8" fmla="*/ 1194131 h 3918279"/>
                <a:gd name="connsiteX9" fmla="*/ 3333911 w 5135518"/>
                <a:gd name="connsiteY9" fmla="*/ 813131 h 3918279"/>
                <a:gd name="connsiteX10" fmla="*/ 3772063 w 5135518"/>
                <a:gd name="connsiteY10" fmla="*/ 1079831 h 3918279"/>
                <a:gd name="connsiteX11" fmla="*/ 4305463 w 5135518"/>
                <a:gd name="connsiteY11" fmla="*/ 965531 h 3918279"/>
                <a:gd name="connsiteX12" fmla="*/ 4667415 w 5135518"/>
                <a:gd name="connsiteY12" fmla="*/ 946479 h 3918279"/>
                <a:gd name="connsiteX13" fmla="*/ 4686463 w 5135518"/>
                <a:gd name="connsiteY13" fmla="*/ 1327479 h 3918279"/>
                <a:gd name="connsiteX14" fmla="*/ 4629311 w 5135518"/>
                <a:gd name="connsiteY14" fmla="*/ 1708479 h 3918279"/>
                <a:gd name="connsiteX15" fmla="*/ 4975663 w 5135518"/>
                <a:gd name="connsiteY15" fmla="*/ 1808195 h 3918279"/>
                <a:gd name="connsiteX16" fmla="*/ 5051447 w 5135518"/>
                <a:gd name="connsiteY16" fmla="*/ 1821665 h 3918279"/>
                <a:gd name="connsiteX17" fmla="*/ 5067463 w 5135518"/>
                <a:gd name="connsiteY17" fmla="*/ 1860879 h 3918279"/>
                <a:gd name="connsiteX18" fmla="*/ 4915063 w 5135518"/>
                <a:gd name="connsiteY18" fmla="*/ 2241879 h 3918279"/>
                <a:gd name="connsiteX19" fmla="*/ 4981743 w 5135518"/>
                <a:gd name="connsiteY19" fmla="*/ 2441907 h 3918279"/>
                <a:gd name="connsiteX20" fmla="*/ 5134143 w 5135518"/>
                <a:gd name="connsiteY20" fmla="*/ 2622879 h 3918279"/>
                <a:gd name="connsiteX21" fmla="*/ 5048415 w 5135518"/>
                <a:gd name="connsiteY21" fmla="*/ 2832431 h 3918279"/>
                <a:gd name="connsiteX22" fmla="*/ 4905543 w 5135518"/>
                <a:gd name="connsiteY22" fmla="*/ 2946731 h 3918279"/>
                <a:gd name="connsiteX23" fmla="*/ 4610263 w 5135518"/>
                <a:gd name="connsiteY23" fmla="*/ 3565855 h 3918279"/>
                <a:gd name="connsiteX24" fmla="*/ 4134015 w 5135518"/>
                <a:gd name="connsiteY24" fmla="*/ 3908755 h 3918279"/>
                <a:gd name="connsiteX25" fmla="*/ 3914943 w 5135518"/>
                <a:gd name="connsiteY25" fmla="*/ 3499179 h 3918279"/>
                <a:gd name="connsiteX26" fmla="*/ 3943511 w 5135518"/>
                <a:gd name="connsiteY26" fmla="*/ 3346779 h 3918279"/>
                <a:gd name="connsiteX27" fmla="*/ 3933991 w 5135518"/>
                <a:gd name="connsiteY27" fmla="*/ 3242007 h 3918279"/>
                <a:gd name="connsiteX28" fmla="*/ 3991143 w 5135518"/>
                <a:gd name="connsiteY28" fmla="*/ 2851479 h 3918279"/>
                <a:gd name="connsiteX29" fmla="*/ 3991143 w 5135518"/>
                <a:gd name="connsiteY29" fmla="*/ 2756231 h 3918279"/>
                <a:gd name="connsiteX30" fmla="*/ 3972087 w 5135518"/>
                <a:gd name="connsiteY30" fmla="*/ 2527631 h 3918279"/>
                <a:gd name="connsiteX31" fmla="*/ 4057815 w 5135518"/>
                <a:gd name="connsiteY31" fmla="*/ 2346655 h 3918279"/>
                <a:gd name="connsiteX32" fmla="*/ 4343567 w 5135518"/>
                <a:gd name="connsiteY32" fmla="*/ 2232355 h 3918279"/>
                <a:gd name="connsiteX33" fmla="*/ 4295943 w 5135518"/>
                <a:gd name="connsiteY33" fmla="*/ 2118055 h 3918279"/>
                <a:gd name="connsiteX34" fmla="*/ 3743487 w 5135518"/>
                <a:gd name="connsiteY34" fmla="*/ 1889455 h 3918279"/>
                <a:gd name="connsiteX35" fmla="*/ 3343439 w 5135518"/>
                <a:gd name="connsiteY35" fmla="*/ 2041855 h 3918279"/>
                <a:gd name="connsiteX36" fmla="*/ 3133887 w 5135518"/>
                <a:gd name="connsiteY36" fmla="*/ 2308555 h 3918279"/>
                <a:gd name="connsiteX37" fmla="*/ 3133887 w 5135518"/>
                <a:gd name="connsiteY37" fmla="*/ 2499055 h 3918279"/>
                <a:gd name="connsiteX38" fmla="*/ 2676687 w 5135518"/>
                <a:gd name="connsiteY38" fmla="*/ 2765755 h 3918279"/>
                <a:gd name="connsiteX39" fmla="*/ 2571911 w 5135518"/>
                <a:gd name="connsiteY39" fmla="*/ 3127707 h 3918279"/>
                <a:gd name="connsiteX40" fmla="*/ 2219487 w 5135518"/>
                <a:gd name="connsiteY40" fmla="*/ 3642055 h 3918279"/>
                <a:gd name="connsiteX41" fmla="*/ 2276639 w 5135518"/>
                <a:gd name="connsiteY41" fmla="*/ 3918279 h 3918279"/>
                <a:gd name="connsiteX42" fmla="*/ 1428911 w 5135518"/>
                <a:gd name="connsiteY42" fmla="*/ 3642055 h 3918279"/>
                <a:gd name="connsiteX43" fmla="*/ 1000287 w 5135518"/>
                <a:gd name="connsiteY43" fmla="*/ 3689679 h 3918279"/>
                <a:gd name="connsiteX44" fmla="*/ 324015 w 5135518"/>
                <a:gd name="connsiteY44" fmla="*/ 3613479 h 3918279"/>
                <a:gd name="connsiteX45" fmla="*/ 143115 w 5135518"/>
                <a:gd name="connsiteY45" fmla="*/ 3632827 h 3918279"/>
                <a:gd name="connsiteX46" fmla="*/ 22423 w 5135518"/>
                <a:gd name="connsiteY46" fmla="*/ 3655909 h 3918279"/>
                <a:gd name="connsiteX47" fmla="*/ 14823 w 5135518"/>
                <a:gd name="connsiteY47" fmla="*/ 3582971 h 3918279"/>
                <a:gd name="connsiteX48" fmla="*/ 163 w 5135518"/>
                <a:gd name="connsiteY48" fmla="*/ 3308679 h 3918279"/>
                <a:gd name="connsiteX49" fmla="*/ 285911 w 5135518"/>
                <a:gd name="connsiteY49" fmla="*/ 2984831 h 3918279"/>
                <a:gd name="connsiteX50" fmla="*/ 666911 w 5135518"/>
                <a:gd name="connsiteY50" fmla="*/ 2537155 h 3918279"/>
                <a:gd name="connsiteX51" fmla="*/ 924087 w 5135518"/>
                <a:gd name="connsiteY51" fmla="*/ 2070431 h 3918279"/>
                <a:gd name="connsiteX52" fmla="*/ 1047911 w 5135518"/>
                <a:gd name="connsiteY52" fmla="*/ 1660855 h 3918279"/>
                <a:gd name="connsiteX53" fmla="*/ 2009939 w 5135518"/>
                <a:gd name="connsiteY53" fmla="*/ 1079831 h 3918279"/>
                <a:gd name="connsiteX54" fmla="*/ 2009939 w 5135518"/>
                <a:gd name="connsiteY54" fmla="*/ 736931 h 3918279"/>
                <a:gd name="connsiteX55" fmla="*/ 2114711 w 5135518"/>
                <a:gd name="connsiteY55" fmla="*/ 394031 h 3918279"/>
                <a:gd name="connsiteX56" fmla="*/ 2313851 w 5135518"/>
                <a:gd name="connsiteY56" fmla="*/ 7 h 3918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5135518" h="3918279">
                  <a:moveTo>
                    <a:pt x="2313851" y="7"/>
                  </a:moveTo>
                  <a:cubicBezTo>
                    <a:pt x="2317511" y="-97"/>
                    <a:pt x="2320987" y="1025"/>
                    <a:pt x="2324263" y="3505"/>
                  </a:cubicBezTo>
                  <a:cubicBezTo>
                    <a:pt x="2376651" y="43191"/>
                    <a:pt x="2424275" y="457531"/>
                    <a:pt x="2429039" y="632155"/>
                  </a:cubicBezTo>
                  <a:cubicBezTo>
                    <a:pt x="2433799" y="806779"/>
                    <a:pt x="2348075" y="944891"/>
                    <a:pt x="2352839" y="1051255"/>
                  </a:cubicBezTo>
                  <a:cubicBezTo>
                    <a:pt x="2357599" y="1157617"/>
                    <a:pt x="2402051" y="1241755"/>
                    <a:pt x="2457615" y="1270331"/>
                  </a:cubicBezTo>
                  <a:cubicBezTo>
                    <a:pt x="2513175" y="1298905"/>
                    <a:pt x="2614775" y="1148091"/>
                    <a:pt x="2686215" y="1222705"/>
                  </a:cubicBezTo>
                  <a:cubicBezTo>
                    <a:pt x="2757651" y="1297317"/>
                    <a:pt x="2794163" y="1651331"/>
                    <a:pt x="2886239" y="1718005"/>
                  </a:cubicBezTo>
                  <a:cubicBezTo>
                    <a:pt x="2978311" y="1784679"/>
                    <a:pt x="3181511" y="1710067"/>
                    <a:pt x="3238663" y="1622755"/>
                  </a:cubicBezTo>
                  <a:cubicBezTo>
                    <a:pt x="3295815" y="1535443"/>
                    <a:pt x="3213263" y="1329067"/>
                    <a:pt x="3229139" y="1194131"/>
                  </a:cubicBezTo>
                  <a:cubicBezTo>
                    <a:pt x="3245015" y="1059193"/>
                    <a:pt x="3243423" y="832179"/>
                    <a:pt x="3333911" y="813131"/>
                  </a:cubicBezTo>
                  <a:cubicBezTo>
                    <a:pt x="3424399" y="794079"/>
                    <a:pt x="3610139" y="1054431"/>
                    <a:pt x="3772063" y="1079831"/>
                  </a:cubicBezTo>
                  <a:cubicBezTo>
                    <a:pt x="3933987" y="1105231"/>
                    <a:pt x="4156239" y="987755"/>
                    <a:pt x="4305463" y="965531"/>
                  </a:cubicBezTo>
                  <a:cubicBezTo>
                    <a:pt x="4454687" y="943305"/>
                    <a:pt x="4603911" y="886155"/>
                    <a:pt x="4667415" y="946479"/>
                  </a:cubicBezTo>
                  <a:cubicBezTo>
                    <a:pt x="4730911" y="1006805"/>
                    <a:pt x="4692815" y="1200479"/>
                    <a:pt x="4686463" y="1327479"/>
                  </a:cubicBezTo>
                  <a:cubicBezTo>
                    <a:pt x="4680111" y="1454479"/>
                    <a:pt x="4545175" y="1619579"/>
                    <a:pt x="4629311" y="1708479"/>
                  </a:cubicBezTo>
                  <a:cubicBezTo>
                    <a:pt x="4681899" y="1764041"/>
                    <a:pt x="4834943" y="1784877"/>
                    <a:pt x="4975663" y="1808195"/>
                  </a:cubicBezTo>
                  <a:lnTo>
                    <a:pt x="5051447" y="1821665"/>
                  </a:lnTo>
                  <a:lnTo>
                    <a:pt x="5067463" y="1860879"/>
                  </a:lnTo>
                  <a:cubicBezTo>
                    <a:pt x="5184943" y="2059319"/>
                    <a:pt x="4929351" y="2145043"/>
                    <a:pt x="4915063" y="2241879"/>
                  </a:cubicBezTo>
                  <a:cubicBezTo>
                    <a:pt x="4900775" y="2338719"/>
                    <a:pt x="4945231" y="2378407"/>
                    <a:pt x="4981743" y="2441907"/>
                  </a:cubicBezTo>
                  <a:cubicBezTo>
                    <a:pt x="5018255" y="2505407"/>
                    <a:pt x="5123023" y="2557791"/>
                    <a:pt x="5134143" y="2622879"/>
                  </a:cubicBezTo>
                  <a:cubicBezTo>
                    <a:pt x="5145255" y="2687967"/>
                    <a:pt x="5086511" y="2778455"/>
                    <a:pt x="5048415" y="2832431"/>
                  </a:cubicBezTo>
                  <a:cubicBezTo>
                    <a:pt x="5010311" y="2886407"/>
                    <a:pt x="4978567" y="2824495"/>
                    <a:pt x="4905543" y="2946731"/>
                  </a:cubicBezTo>
                  <a:cubicBezTo>
                    <a:pt x="4832511" y="3068967"/>
                    <a:pt x="4738855" y="3405519"/>
                    <a:pt x="4610263" y="3565855"/>
                  </a:cubicBezTo>
                  <a:cubicBezTo>
                    <a:pt x="4481679" y="3726195"/>
                    <a:pt x="4249903" y="3919867"/>
                    <a:pt x="4134015" y="3908755"/>
                  </a:cubicBezTo>
                  <a:cubicBezTo>
                    <a:pt x="4018127" y="3897643"/>
                    <a:pt x="3946687" y="3592843"/>
                    <a:pt x="3914943" y="3499179"/>
                  </a:cubicBezTo>
                  <a:cubicBezTo>
                    <a:pt x="3883191" y="3405519"/>
                    <a:pt x="3940343" y="3389643"/>
                    <a:pt x="3943511" y="3346779"/>
                  </a:cubicBezTo>
                  <a:cubicBezTo>
                    <a:pt x="3946687" y="3303919"/>
                    <a:pt x="3926055" y="3324555"/>
                    <a:pt x="3933991" y="3242007"/>
                  </a:cubicBezTo>
                  <a:cubicBezTo>
                    <a:pt x="3941927" y="3159455"/>
                    <a:pt x="3981615" y="2932443"/>
                    <a:pt x="3991143" y="2851479"/>
                  </a:cubicBezTo>
                  <a:cubicBezTo>
                    <a:pt x="4000663" y="2770519"/>
                    <a:pt x="3994311" y="2810207"/>
                    <a:pt x="3991143" y="2756231"/>
                  </a:cubicBezTo>
                  <a:cubicBezTo>
                    <a:pt x="3987967" y="2702255"/>
                    <a:pt x="3960975" y="2595891"/>
                    <a:pt x="3972087" y="2527631"/>
                  </a:cubicBezTo>
                  <a:cubicBezTo>
                    <a:pt x="3983199" y="2459367"/>
                    <a:pt x="3995903" y="2395867"/>
                    <a:pt x="4057815" y="2346655"/>
                  </a:cubicBezTo>
                  <a:cubicBezTo>
                    <a:pt x="4119727" y="2297443"/>
                    <a:pt x="4303879" y="2270455"/>
                    <a:pt x="4343567" y="2232355"/>
                  </a:cubicBezTo>
                  <a:cubicBezTo>
                    <a:pt x="4383255" y="2194255"/>
                    <a:pt x="4395951" y="2175207"/>
                    <a:pt x="4295943" y="2118055"/>
                  </a:cubicBezTo>
                  <a:cubicBezTo>
                    <a:pt x="4195927" y="2060907"/>
                    <a:pt x="3902239" y="1902155"/>
                    <a:pt x="3743487" y="1889455"/>
                  </a:cubicBezTo>
                  <a:cubicBezTo>
                    <a:pt x="3584743" y="1876755"/>
                    <a:pt x="3445039" y="1972007"/>
                    <a:pt x="3343439" y="2041855"/>
                  </a:cubicBezTo>
                  <a:cubicBezTo>
                    <a:pt x="3241839" y="2111707"/>
                    <a:pt x="3168815" y="2232355"/>
                    <a:pt x="3133887" y="2308555"/>
                  </a:cubicBezTo>
                  <a:cubicBezTo>
                    <a:pt x="3098963" y="2384755"/>
                    <a:pt x="3210087" y="2422855"/>
                    <a:pt x="3133887" y="2499055"/>
                  </a:cubicBezTo>
                  <a:cubicBezTo>
                    <a:pt x="3057687" y="2575255"/>
                    <a:pt x="2770351" y="2660979"/>
                    <a:pt x="2676687" y="2765755"/>
                  </a:cubicBezTo>
                  <a:cubicBezTo>
                    <a:pt x="2583023" y="2870531"/>
                    <a:pt x="2648111" y="2981655"/>
                    <a:pt x="2571911" y="3127707"/>
                  </a:cubicBezTo>
                  <a:cubicBezTo>
                    <a:pt x="2495711" y="3273755"/>
                    <a:pt x="2268699" y="3510295"/>
                    <a:pt x="2219487" y="3642055"/>
                  </a:cubicBezTo>
                  <a:cubicBezTo>
                    <a:pt x="2170275" y="3773819"/>
                    <a:pt x="2408399" y="3918279"/>
                    <a:pt x="2276639" y="3918279"/>
                  </a:cubicBezTo>
                  <a:cubicBezTo>
                    <a:pt x="2144875" y="3918279"/>
                    <a:pt x="1641639" y="3680155"/>
                    <a:pt x="1428911" y="3642055"/>
                  </a:cubicBezTo>
                  <a:cubicBezTo>
                    <a:pt x="1216187" y="3603955"/>
                    <a:pt x="1184439" y="3694443"/>
                    <a:pt x="1000287" y="3689679"/>
                  </a:cubicBezTo>
                  <a:cubicBezTo>
                    <a:pt x="816139" y="3684919"/>
                    <a:pt x="563727" y="3600779"/>
                    <a:pt x="324015" y="3613479"/>
                  </a:cubicBezTo>
                  <a:cubicBezTo>
                    <a:pt x="264087" y="3616655"/>
                    <a:pt x="203959" y="3623401"/>
                    <a:pt x="143115" y="3632827"/>
                  </a:cubicBezTo>
                  <a:lnTo>
                    <a:pt x="22423" y="3655909"/>
                  </a:lnTo>
                  <a:lnTo>
                    <a:pt x="14823" y="3582971"/>
                  </a:lnTo>
                  <a:cubicBezTo>
                    <a:pt x="5619" y="3472887"/>
                    <a:pt x="1751" y="3377339"/>
                    <a:pt x="163" y="3308679"/>
                  </a:cubicBezTo>
                  <a:cubicBezTo>
                    <a:pt x="-6185" y="3034043"/>
                    <a:pt x="174787" y="3113419"/>
                    <a:pt x="285911" y="2984831"/>
                  </a:cubicBezTo>
                  <a:cubicBezTo>
                    <a:pt x="397039" y="2856243"/>
                    <a:pt x="560551" y="2689555"/>
                    <a:pt x="666911" y="2537155"/>
                  </a:cubicBezTo>
                  <a:cubicBezTo>
                    <a:pt x="773275" y="2384755"/>
                    <a:pt x="860587" y="2216479"/>
                    <a:pt x="924087" y="2070431"/>
                  </a:cubicBezTo>
                  <a:cubicBezTo>
                    <a:pt x="987587" y="1924379"/>
                    <a:pt x="866939" y="1825955"/>
                    <a:pt x="1047911" y="1660855"/>
                  </a:cubicBezTo>
                  <a:cubicBezTo>
                    <a:pt x="1228887" y="1495755"/>
                    <a:pt x="1849599" y="1233817"/>
                    <a:pt x="2009939" y="1079831"/>
                  </a:cubicBezTo>
                  <a:cubicBezTo>
                    <a:pt x="2170275" y="925843"/>
                    <a:pt x="1992475" y="851231"/>
                    <a:pt x="2009939" y="736931"/>
                  </a:cubicBezTo>
                  <a:cubicBezTo>
                    <a:pt x="2027399" y="622631"/>
                    <a:pt x="2062327" y="516267"/>
                    <a:pt x="2114711" y="394031"/>
                  </a:cubicBezTo>
                  <a:cubicBezTo>
                    <a:pt x="2163823" y="279433"/>
                    <a:pt x="2258983" y="1589"/>
                    <a:pt x="2313851" y="7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935" name="直線矢印コネクタ 1934">
              <a:extLst>
                <a:ext uri="{FF2B5EF4-FFF2-40B4-BE49-F238E27FC236}">
                  <a16:creationId xmlns:a16="http://schemas.microsoft.com/office/drawing/2014/main" id="{690DCF9A-2D29-AE64-9A9D-9C89B7E25742}"/>
                </a:ext>
              </a:extLst>
            </p:cNvPr>
            <p:cNvCxnSpPr>
              <a:cxnSpLocks/>
              <a:endCxn id="2032" idx="34"/>
            </p:cNvCxnSpPr>
            <p:nvPr/>
          </p:nvCxnSpPr>
          <p:spPr>
            <a:xfrm>
              <a:off x="4312640" y="1581613"/>
              <a:ext cx="1172835" cy="1185117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6" name="グループ化 1345">
            <a:extLst>
              <a:ext uri="{FF2B5EF4-FFF2-40B4-BE49-F238E27FC236}">
                <a16:creationId xmlns:a16="http://schemas.microsoft.com/office/drawing/2014/main" id="{CBF05F1E-4C7E-6D0C-980A-F81FCE166D4D}"/>
              </a:ext>
            </a:extLst>
          </p:cNvPr>
          <p:cNvGrpSpPr/>
          <p:nvPr/>
        </p:nvGrpSpPr>
        <p:grpSpPr>
          <a:xfrm>
            <a:off x="3724250" y="3807460"/>
            <a:ext cx="2527959" cy="2593340"/>
            <a:chOff x="3724250" y="3807460"/>
            <a:chExt cx="2527959" cy="2593340"/>
          </a:xfrm>
        </p:grpSpPr>
        <p:sp>
          <p:nvSpPr>
            <p:cNvPr id="1347" name="テキスト ボックス 1346">
              <a:extLst>
                <a:ext uri="{FF2B5EF4-FFF2-40B4-BE49-F238E27FC236}">
                  <a16:creationId xmlns:a16="http://schemas.microsoft.com/office/drawing/2014/main" id="{96306C4F-2105-3F95-1ADE-41EE2A03F2D8}"/>
                </a:ext>
              </a:extLst>
            </p:cNvPr>
            <p:cNvSpPr txBox="1"/>
            <p:nvPr/>
          </p:nvSpPr>
          <p:spPr>
            <a:xfrm>
              <a:off x="3818872" y="5153948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静岡県です</a:t>
              </a:r>
            </a:p>
          </p:txBody>
        </p:sp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27BE5F99-1C56-8164-3A08-CA25EBF9E8F1}"/>
                </a:ext>
              </a:extLst>
            </p:cNvPr>
            <p:cNvGrpSpPr/>
            <p:nvPr/>
          </p:nvGrpSpPr>
          <p:grpSpPr>
            <a:xfrm>
              <a:off x="4504134" y="4963323"/>
              <a:ext cx="1748075" cy="1437477"/>
              <a:chOff x="4504134" y="2022003"/>
              <a:chExt cx="1748075" cy="1437477"/>
            </a:xfrm>
            <a:solidFill>
              <a:srgbClr val="006600"/>
            </a:solidFill>
          </p:grpSpPr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55403CD7-9309-49F2-7393-74469985F79C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351" name="グループ化 1350">
                  <a:extLst>
                    <a:ext uri="{FF2B5EF4-FFF2-40B4-BE49-F238E27FC236}">
                      <a16:creationId xmlns:a16="http://schemas.microsoft.com/office/drawing/2014/main" id="{2D6F374E-6452-62AF-F533-5086623BFE20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55" name="フリーフォーム: 図形 1354">
                    <a:extLst>
                      <a:ext uri="{FF2B5EF4-FFF2-40B4-BE49-F238E27FC236}">
                        <a16:creationId xmlns:a16="http://schemas.microsoft.com/office/drawing/2014/main" id="{CDCF98C9-BA55-9E8A-AA7B-76CFD12DF76C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6" name="フリーフォーム: 図形 1355">
                    <a:extLst>
                      <a:ext uri="{FF2B5EF4-FFF2-40B4-BE49-F238E27FC236}">
                        <a16:creationId xmlns:a16="http://schemas.microsoft.com/office/drawing/2014/main" id="{3D69EBF9-2530-CE65-58A1-D91A2477CFCF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8" name="フリーフォーム: 図形 1357">
                    <a:extLst>
                      <a:ext uri="{FF2B5EF4-FFF2-40B4-BE49-F238E27FC236}">
                        <a16:creationId xmlns:a16="http://schemas.microsoft.com/office/drawing/2014/main" id="{BDEA837A-8B67-3527-6CC6-62B574BB0310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9" name="フリーフォーム: 図形 1358">
                    <a:extLst>
                      <a:ext uri="{FF2B5EF4-FFF2-40B4-BE49-F238E27FC236}">
                        <a16:creationId xmlns:a16="http://schemas.microsoft.com/office/drawing/2014/main" id="{21C9DCD2-A592-4890-8926-B1FB50727AD5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0" name="フリーフォーム: 図形 1359">
                    <a:extLst>
                      <a:ext uri="{FF2B5EF4-FFF2-40B4-BE49-F238E27FC236}">
                        <a16:creationId xmlns:a16="http://schemas.microsoft.com/office/drawing/2014/main" id="{BD4DB4C6-E81A-82F1-860D-12C60F4D36A5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フリーフォーム: 図形 1360">
                    <a:extLst>
                      <a:ext uri="{FF2B5EF4-FFF2-40B4-BE49-F238E27FC236}">
                        <a16:creationId xmlns:a16="http://schemas.microsoft.com/office/drawing/2014/main" id="{7D142278-C058-784A-EEE4-8B730D42FDB2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2" name="フリーフォーム: 図形 1361">
                    <a:extLst>
                      <a:ext uri="{FF2B5EF4-FFF2-40B4-BE49-F238E27FC236}">
                        <a16:creationId xmlns:a16="http://schemas.microsoft.com/office/drawing/2014/main" id="{B7832CB7-0DD8-2A28-E881-78CCD0754152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フリーフォーム: 図形 1362">
                    <a:extLst>
                      <a:ext uri="{FF2B5EF4-FFF2-40B4-BE49-F238E27FC236}">
                        <a16:creationId xmlns:a16="http://schemas.microsoft.com/office/drawing/2014/main" id="{5E58D294-F2C0-3FAE-CED1-9883916DA29B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4" name="フリーフォーム: 図形 1363">
                    <a:extLst>
                      <a:ext uri="{FF2B5EF4-FFF2-40B4-BE49-F238E27FC236}">
                        <a16:creationId xmlns:a16="http://schemas.microsoft.com/office/drawing/2014/main" id="{FF233729-E7BD-1536-7309-CFF0C35B606E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フリーフォーム: 図形 1364">
                    <a:extLst>
                      <a:ext uri="{FF2B5EF4-FFF2-40B4-BE49-F238E27FC236}">
                        <a16:creationId xmlns:a16="http://schemas.microsoft.com/office/drawing/2014/main" id="{1BCCAF5C-BF73-BAEA-7A0A-EEAF1D3815EF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ACC5C43A-8FDB-65EF-B1B2-EB63E500F4E3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フリーフォーム: 図形 1366">
                    <a:extLst>
                      <a:ext uri="{FF2B5EF4-FFF2-40B4-BE49-F238E27FC236}">
                        <a16:creationId xmlns:a16="http://schemas.microsoft.com/office/drawing/2014/main" id="{D824AC03-BD50-4892-8AD6-FCD8721DADD0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8" name="フリーフォーム: 図形 1367">
                    <a:extLst>
                      <a:ext uri="{FF2B5EF4-FFF2-40B4-BE49-F238E27FC236}">
                        <a16:creationId xmlns:a16="http://schemas.microsoft.com/office/drawing/2014/main" id="{AF4C22D7-E310-C5B1-CAFD-C0B28D958EC5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073D0878-D36B-278A-3C35-CE8E1E211E1F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638B0211-3CF5-913C-5A7D-674860C0D9B7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B307C26B-1452-BB0E-5853-0E7A2C85DC1E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2" name="フリーフォーム: 図形 1371">
                    <a:extLst>
                      <a:ext uri="{FF2B5EF4-FFF2-40B4-BE49-F238E27FC236}">
                        <a16:creationId xmlns:a16="http://schemas.microsoft.com/office/drawing/2014/main" id="{3D076DC2-A7F1-2137-A08B-82C5EB0D240D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3" name="フリーフォーム: 図形 1372">
                    <a:extLst>
                      <a:ext uri="{FF2B5EF4-FFF2-40B4-BE49-F238E27FC236}">
                        <a16:creationId xmlns:a16="http://schemas.microsoft.com/office/drawing/2014/main" id="{A1CBAEB5-C8B0-533C-2577-ACAD50308725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4" name="フリーフォーム: 図形 1373">
                    <a:extLst>
                      <a:ext uri="{FF2B5EF4-FFF2-40B4-BE49-F238E27FC236}">
                        <a16:creationId xmlns:a16="http://schemas.microsoft.com/office/drawing/2014/main" id="{3A99D38A-0CC0-FA3D-2F1F-7A55B9B32443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5" name="フリーフォーム: 図形 1374">
                    <a:extLst>
                      <a:ext uri="{FF2B5EF4-FFF2-40B4-BE49-F238E27FC236}">
                        <a16:creationId xmlns:a16="http://schemas.microsoft.com/office/drawing/2014/main" id="{8D46A7F7-81BC-DDDA-D805-71C41D355108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0" name="フリーフォーム: 図形 1599">
                    <a:extLst>
                      <a:ext uri="{FF2B5EF4-FFF2-40B4-BE49-F238E27FC236}">
                        <a16:creationId xmlns:a16="http://schemas.microsoft.com/office/drawing/2014/main" id="{3E220CD1-E3E6-9F2F-6B82-FEDBE34C632E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フリーフォーム: 図形 1600">
                    <a:extLst>
                      <a:ext uri="{FF2B5EF4-FFF2-40B4-BE49-F238E27FC236}">
                        <a16:creationId xmlns:a16="http://schemas.microsoft.com/office/drawing/2014/main" id="{19A94E36-9688-4B04-C424-9B42310C02D7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フリーフォーム: 図形 1601">
                    <a:extLst>
                      <a:ext uri="{FF2B5EF4-FFF2-40B4-BE49-F238E27FC236}">
                        <a16:creationId xmlns:a16="http://schemas.microsoft.com/office/drawing/2014/main" id="{69197996-879B-E436-DCA8-EDE491E735BB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フリーフォーム: 図形 1602">
                    <a:extLst>
                      <a:ext uri="{FF2B5EF4-FFF2-40B4-BE49-F238E27FC236}">
                        <a16:creationId xmlns:a16="http://schemas.microsoft.com/office/drawing/2014/main" id="{B893C81F-A996-55E1-B72D-54FAD2B98DA4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フリーフォーム: 図形 1603">
                    <a:extLst>
                      <a:ext uri="{FF2B5EF4-FFF2-40B4-BE49-F238E27FC236}">
                        <a16:creationId xmlns:a16="http://schemas.microsoft.com/office/drawing/2014/main" id="{E60020A3-28E1-7547-917C-1680485AD06D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フリーフォーム: 図形 1604">
                    <a:extLst>
                      <a:ext uri="{FF2B5EF4-FFF2-40B4-BE49-F238E27FC236}">
                        <a16:creationId xmlns:a16="http://schemas.microsoft.com/office/drawing/2014/main" id="{C2B05F36-BA62-C897-74A6-19A0E4D5C818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フリーフォーム: 図形 1605">
                    <a:extLst>
                      <a:ext uri="{FF2B5EF4-FFF2-40B4-BE49-F238E27FC236}">
                        <a16:creationId xmlns:a16="http://schemas.microsoft.com/office/drawing/2014/main" id="{A4D74784-1318-AB7C-1D2C-53F4F7510E17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フリーフォーム: 図形 1606">
                    <a:extLst>
                      <a:ext uri="{FF2B5EF4-FFF2-40B4-BE49-F238E27FC236}">
                        <a16:creationId xmlns:a16="http://schemas.microsoft.com/office/drawing/2014/main" id="{D7F1D628-8088-F74A-E086-8A31AC8D2CA5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フリーフォーム: 図形 1611">
                    <a:extLst>
                      <a:ext uri="{FF2B5EF4-FFF2-40B4-BE49-F238E27FC236}">
                        <a16:creationId xmlns:a16="http://schemas.microsoft.com/office/drawing/2014/main" id="{20ECF33D-A863-C5EA-375F-8157708371C3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フリーフォーム: 図形 1628">
                    <a:extLst>
                      <a:ext uri="{FF2B5EF4-FFF2-40B4-BE49-F238E27FC236}">
                        <a16:creationId xmlns:a16="http://schemas.microsoft.com/office/drawing/2014/main" id="{C034918F-37B7-3B0E-234B-85422818B0C6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フリーフォーム: 図形 1656">
                    <a:extLst>
                      <a:ext uri="{FF2B5EF4-FFF2-40B4-BE49-F238E27FC236}">
                        <a16:creationId xmlns:a16="http://schemas.microsoft.com/office/drawing/2014/main" id="{692EE877-22F4-6971-C4CD-387624B37635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フリーフォーム: 図形 1657">
                    <a:extLst>
                      <a:ext uri="{FF2B5EF4-FFF2-40B4-BE49-F238E27FC236}">
                        <a16:creationId xmlns:a16="http://schemas.microsoft.com/office/drawing/2014/main" id="{2FFC15AF-2297-5944-A47F-C3622D00E944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9" name="フリーフォーム: 図形 1658">
                    <a:extLst>
                      <a:ext uri="{FF2B5EF4-FFF2-40B4-BE49-F238E27FC236}">
                        <a16:creationId xmlns:a16="http://schemas.microsoft.com/office/drawing/2014/main" id="{FF63171C-3EAE-691D-A137-EFF15D7FC3C5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0" name="フリーフォーム: 図形 1659">
                    <a:extLst>
                      <a:ext uri="{FF2B5EF4-FFF2-40B4-BE49-F238E27FC236}">
                        <a16:creationId xmlns:a16="http://schemas.microsoft.com/office/drawing/2014/main" id="{C77E40D7-A494-8E30-C95A-C4D1B947F8C9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1" name="フリーフォーム: 図形 1660">
                    <a:extLst>
                      <a:ext uri="{FF2B5EF4-FFF2-40B4-BE49-F238E27FC236}">
                        <a16:creationId xmlns:a16="http://schemas.microsoft.com/office/drawing/2014/main" id="{A924EC85-63B3-57A2-5116-6C091AD084B3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2" name="フリーフォーム: 図形 1661">
                    <a:extLst>
                      <a:ext uri="{FF2B5EF4-FFF2-40B4-BE49-F238E27FC236}">
                        <a16:creationId xmlns:a16="http://schemas.microsoft.com/office/drawing/2014/main" id="{8A0DF24D-56CC-CFD9-F764-16FC2948791C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フリーフォーム: 図形 1662">
                    <a:extLst>
                      <a:ext uri="{FF2B5EF4-FFF2-40B4-BE49-F238E27FC236}">
                        <a16:creationId xmlns:a16="http://schemas.microsoft.com/office/drawing/2014/main" id="{2BF49221-558B-2AD9-1CC8-117BB3466E3B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6" name="フリーフォーム: 図形 1695">
                    <a:extLst>
                      <a:ext uri="{FF2B5EF4-FFF2-40B4-BE49-F238E27FC236}">
                        <a16:creationId xmlns:a16="http://schemas.microsoft.com/office/drawing/2014/main" id="{CFEB3C54-9C88-995F-2D5B-501BF771F465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7" name="フリーフォーム: 図形 1696">
                    <a:extLst>
                      <a:ext uri="{FF2B5EF4-FFF2-40B4-BE49-F238E27FC236}">
                        <a16:creationId xmlns:a16="http://schemas.microsoft.com/office/drawing/2014/main" id="{41D47E1A-9923-C2B5-E0E0-C666CF8EC91A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8" name="フリーフォーム: 図形 1697">
                    <a:extLst>
                      <a:ext uri="{FF2B5EF4-FFF2-40B4-BE49-F238E27FC236}">
                        <a16:creationId xmlns:a16="http://schemas.microsoft.com/office/drawing/2014/main" id="{EADED01D-75B9-0298-EE15-E311C7F529EA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9" name="フリーフォーム: 図形 1698">
                    <a:extLst>
                      <a:ext uri="{FF2B5EF4-FFF2-40B4-BE49-F238E27FC236}">
                        <a16:creationId xmlns:a16="http://schemas.microsoft.com/office/drawing/2014/main" id="{8B1B87F7-6534-1721-A9BA-F8F4DAF108C1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0" name="フリーフォーム: 図形 1699">
                    <a:extLst>
                      <a:ext uri="{FF2B5EF4-FFF2-40B4-BE49-F238E27FC236}">
                        <a16:creationId xmlns:a16="http://schemas.microsoft.com/office/drawing/2014/main" id="{9E028601-82DB-B894-A6F3-8E4B370C8C7F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1" name="フリーフォーム: 図形 1700">
                    <a:extLst>
                      <a:ext uri="{FF2B5EF4-FFF2-40B4-BE49-F238E27FC236}">
                        <a16:creationId xmlns:a16="http://schemas.microsoft.com/office/drawing/2014/main" id="{33E4D826-EA83-E64B-1A67-E33276FB0813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2" name="フリーフォーム: 図形 1701">
                    <a:extLst>
                      <a:ext uri="{FF2B5EF4-FFF2-40B4-BE49-F238E27FC236}">
                        <a16:creationId xmlns:a16="http://schemas.microsoft.com/office/drawing/2014/main" id="{52A84761-F4DD-BE4A-D0AF-25C27E2A8F04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3" name="フリーフォーム: 図形 1702">
                    <a:extLst>
                      <a:ext uri="{FF2B5EF4-FFF2-40B4-BE49-F238E27FC236}">
                        <a16:creationId xmlns:a16="http://schemas.microsoft.com/office/drawing/2014/main" id="{91B1A791-E7D2-1B47-4802-82952FDD2057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4" name="フリーフォーム: 図形 1703">
                    <a:extLst>
                      <a:ext uri="{FF2B5EF4-FFF2-40B4-BE49-F238E27FC236}">
                        <a16:creationId xmlns:a16="http://schemas.microsoft.com/office/drawing/2014/main" id="{FCB1E85B-27AE-4FC7-8F51-A7036C0E289F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C94B7FC7-1124-0E48-91CA-A052366AB665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22AAFB4E-8B8F-249E-EE35-F21AE0B0FF10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86" name="フリーフォーム: 図形 1885">
              <a:extLst>
                <a:ext uri="{FF2B5EF4-FFF2-40B4-BE49-F238E27FC236}">
                  <a16:creationId xmlns:a16="http://schemas.microsoft.com/office/drawing/2014/main" id="{D843179E-C530-528D-514F-69D9F67A8F1C}"/>
                </a:ext>
              </a:extLst>
            </p:cNvPr>
            <p:cNvSpPr/>
            <p:nvPr/>
          </p:nvSpPr>
          <p:spPr>
            <a:xfrm>
              <a:off x="3724250" y="3807460"/>
              <a:ext cx="1679599" cy="1013058"/>
            </a:xfrm>
            <a:custGeom>
              <a:avLst/>
              <a:gdLst>
                <a:gd name="connsiteX0" fmla="*/ 2313851 w 5135518"/>
                <a:gd name="connsiteY0" fmla="*/ 7 h 3918279"/>
                <a:gd name="connsiteX1" fmla="*/ 2324263 w 5135518"/>
                <a:gd name="connsiteY1" fmla="*/ 3505 h 3918279"/>
                <a:gd name="connsiteX2" fmla="*/ 2429039 w 5135518"/>
                <a:gd name="connsiteY2" fmla="*/ 632155 h 3918279"/>
                <a:gd name="connsiteX3" fmla="*/ 2352839 w 5135518"/>
                <a:gd name="connsiteY3" fmla="*/ 1051255 h 3918279"/>
                <a:gd name="connsiteX4" fmla="*/ 2457615 w 5135518"/>
                <a:gd name="connsiteY4" fmla="*/ 1270331 h 3918279"/>
                <a:gd name="connsiteX5" fmla="*/ 2686215 w 5135518"/>
                <a:gd name="connsiteY5" fmla="*/ 1222705 h 3918279"/>
                <a:gd name="connsiteX6" fmla="*/ 2886239 w 5135518"/>
                <a:gd name="connsiteY6" fmla="*/ 1718005 h 3918279"/>
                <a:gd name="connsiteX7" fmla="*/ 3238663 w 5135518"/>
                <a:gd name="connsiteY7" fmla="*/ 1622755 h 3918279"/>
                <a:gd name="connsiteX8" fmla="*/ 3229139 w 5135518"/>
                <a:gd name="connsiteY8" fmla="*/ 1194131 h 3918279"/>
                <a:gd name="connsiteX9" fmla="*/ 3333911 w 5135518"/>
                <a:gd name="connsiteY9" fmla="*/ 813131 h 3918279"/>
                <a:gd name="connsiteX10" fmla="*/ 3772063 w 5135518"/>
                <a:gd name="connsiteY10" fmla="*/ 1079831 h 3918279"/>
                <a:gd name="connsiteX11" fmla="*/ 4305463 w 5135518"/>
                <a:gd name="connsiteY11" fmla="*/ 965531 h 3918279"/>
                <a:gd name="connsiteX12" fmla="*/ 4667415 w 5135518"/>
                <a:gd name="connsiteY12" fmla="*/ 946479 h 3918279"/>
                <a:gd name="connsiteX13" fmla="*/ 4686463 w 5135518"/>
                <a:gd name="connsiteY13" fmla="*/ 1327479 h 3918279"/>
                <a:gd name="connsiteX14" fmla="*/ 4629311 w 5135518"/>
                <a:gd name="connsiteY14" fmla="*/ 1708479 h 3918279"/>
                <a:gd name="connsiteX15" fmla="*/ 4975663 w 5135518"/>
                <a:gd name="connsiteY15" fmla="*/ 1808195 h 3918279"/>
                <a:gd name="connsiteX16" fmla="*/ 5051447 w 5135518"/>
                <a:gd name="connsiteY16" fmla="*/ 1821665 h 3918279"/>
                <a:gd name="connsiteX17" fmla="*/ 5067463 w 5135518"/>
                <a:gd name="connsiteY17" fmla="*/ 1860879 h 3918279"/>
                <a:gd name="connsiteX18" fmla="*/ 4915063 w 5135518"/>
                <a:gd name="connsiteY18" fmla="*/ 2241879 h 3918279"/>
                <a:gd name="connsiteX19" fmla="*/ 4981743 w 5135518"/>
                <a:gd name="connsiteY19" fmla="*/ 2441907 h 3918279"/>
                <a:gd name="connsiteX20" fmla="*/ 5134143 w 5135518"/>
                <a:gd name="connsiteY20" fmla="*/ 2622879 h 3918279"/>
                <a:gd name="connsiteX21" fmla="*/ 5048415 w 5135518"/>
                <a:gd name="connsiteY21" fmla="*/ 2832431 h 3918279"/>
                <a:gd name="connsiteX22" fmla="*/ 4905543 w 5135518"/>
                <a:gd name="connsiteY22" fmla="*/ 2946731 h 3918279"/>
                <a:gd name="connsiteX23" fmla="*/ 4610263 w 5135518"/>
                <a:gd name="connsiteY23" fmla="*/ 3565855 h 3918279"/>
                <a:gd name="connsiteX24" fmla="*/ 4134015 w 5135518"/>
                <a:gd name="connsiteY24" fmla="*/ 3908755 h 3918279"/>
                <a:gd name="connsiteX25" fmla="*/ 3914943 w 5135518"/>
                <a:gd name="connsiteY25" fmla="*/ 3499179 h 3918279"/>
                <a:gd name="connsiteX26" fmla="*/ 3943511 w 5135518"/>
                <a:gd name="connsiteY26" fmla="*/ 3346779 h 3918279"/>
                <a:gd name="connsiteX27" fmla="*/ 3933991 w 5135518"/>
                <a:gd name="connsiteY27" fmla="*/ 3242007 h 3918279"/>
                <a:gd name="connsiteX28" fmla="*/ 3991143 w 5135518"/>
                <a:gd name="connsiteY28" fmla="*/ 2851479 h 3918279"/>
                <a:gd name="connsiteX29" fmla="*/ 3991143 w 5135518"/>
                <a:gd name="connsiteY29" fmla="*/ 2756231 h 3918279"/>
                <a:gd name="connsiteX30" fmla="*/ 3972087 w 5135518"/>
                <a:gd name="connsiteY30" fmla="*/ 2527631 h 3918279"/>
                <a:gd name="connsiteX31" fmla="*/ 4057815 w 5135518"/>
                <a:gd name="connsiteY31" fmla="*/ 2346655 h 3918279"/>
                <a:gd name="connsiteX32" fmla="*/ 4343567 w 5135518"/>
                <a:gd name="connsiteY32" fmla="*/ 2232355 h 3918279"/>
                <a:gd name="connsiteX33" fmla="*/ 4295943 w 5135518"/>
                <a:gd name="connsiteY33" fmla="*/ 2118055 h 3918279"/>
                <a:gd name="connsiteX34" fmla="*/ 3743487 w 5135518"/>
                <a:gd name="connsiteY34" fmla="*/ 1889455 h 3918279"/>
                <a:gd name="connsiteX35" fmla="*/ 3343439 w 5135518"/>
                <a:gd name="connsiteY35" fmla="*/ 2041855 h 3918279"/>
                <a:gd name="connsiteX36" fmla="*/ 3133887 w 5135518"/>
                <a:gd name="connsiteY36" fmla="*/ 2308555 h 3918279"/>
                <a:gd name="connsiteX37" fmla="*/ 3133887 w 5135518"/>
                <a:gd name="connsiteY37" fmla="*/ 2499055 h 3918279"/>
                <a:gd name="connsiteX38" fmla="*/ 2676687 w 5135518"/>
                <a:gd name="connsiteY38" fmla="*/ 2765755 h 3918279"/>
                <a:gd name="connsiteX39" fmla="*/ 2571911 w 5135518"/>
                <a:gd name="connsiteY39" fmla="*/ 3127707 h 3918279"/>
                <a:gd name="connsiteX40" fmla="*/ 2219487 w 5135518"/>
                <a:gd name="connsiteY40" fmla="*/ 3642055 h 3918279"/>
                <a:gd name="connsiteX41" fmla="*/ 2276639 w 5135518"/>
                <a:gd name="connsiteY41" fmla="*/ 3918279 h 3918279"/>
                <a:gd name="connsiteX42" fmla="*/ 1428911 w 5135518"/>
                <a:gd name="connsiteY42" fmla="*/ 3642055 h 3918279"/>
                <a:gd name="connsiteX43" fmla="*/ 1000287 w 5135518"/>
                <a:gd name="connsiteY43" fmla="*/ 3689679 h 3918279"/>
                <a:gd name="connsiteX44" fmla="*/ 324015 w 5135518"/>
                <a:gd name="connsiteY44" fmla="*/ 3613479 h 3918279"/>
                <a:gd name="connsiteX45" fmla="*/ 143115 w 5135518"/>
                <a:gd name="connsiteY45" fmla="*/ 3632827 h 3918279"/>
                <a:gd name="connsiteX46" fmla="*/ 22423 w 5135518"/>
                <a:gd name="connsiteY46" fmla="*/ 3655909 h 3918279"/>
                <a:gd name="connsiteX47" fmla="*/ 14823 w 5135518"/>
                <a:gd name="connsiteY47" fmla="*/ 3582971 h 3918279"/>
                <a:gd name="connsiteX48" fmla="*/ 163 w 5135518"/>
                <a:gd name="connsiteY48" fmla="*/ 3308679 h 3918279"/>
                <a:gd name="connsiteX49" fmla="*/ 285911 w 5135518"/>
                <a:gd name="connsiteY49" fmla="*/ 2984831 h 3918279"/>
                <a:gd name="connsiteX50" fmla="*/ 666911 w 5135518"/>
                <a:gd name="connsiteY50" fmla="*/ 2537155 h 3918279"/>
                <a:gd name="connsiteX51" fmla="*/ 924087 w 5135518"/>
                <a:gd name="connsiteY51" fmla="*/ 2070431 h 3918279"/>
                <a:gd name="connsiteX52" fmla="*/ 1047911 w 5135518"/>
                <a:gd name="connsiteY52" fmla="*/ 1660855 h 3918279"/>
                <a:gd name="connsiteX53" fmla="*/ 2009939 w 5135518"/>
                <a:gd name="connsiteY53" fmla="*/ 1079831 h 3918279"/>
                <a:gd name="connsiteX54" fmla="*/ 2009939 w 5135518"/>
                <a:gd name="connsiteY54" fmla="*/ 736931 h 3918279"/>
                <a:gd name="connsiteX55" fmla="*/ 2114711 w 5135518"/>
                <a:gd name="connsiteY55" fmla="*/ 394031 h 3918279"/>
                <a:gd name="connsiteX56" fmla="*/ 2313851 w 5135518"/>
                <a:gd name="connsiteY56" fmla="*/ 7 h 3918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5135518" h="3918279">
                  <a:moveTo>
                    <a:pt x="2313851" y="7"/>
                  </a:moveTo>
                  <a:cubicBezTo>
                    <a:pt x="2317511" y="-97"/>
                    <a:pt x="2320987" y="1025"/>
                    <a:pt x="2324263" y="3505"/>
                  </a:cubicBezTo>
                  <a:cubicBezTo>
                    <a:pt x="2376651" y="43191"/>
                    <a:pt x="2424275" y="457531"/>
                    <a:pt x="2429039" y="632155"/>
                  </a:cubicBezTo>
                  <a:cubicBezTo>
                    <a:pt x="2433799" y="806779"/>
                    <a:pt x="2348075" y="944891"/>
                    <a:pt x="2352839" y="1051255"/>
                  </a:cubicBezTo>
                  <a:cubicBezTo>
                    <a:pt x="2357599" y="1157617"/>
                    <a:pt x="2402051" y="1241755"/>
                    <a:pt x="2457615" y="1270331"/>
                  </a:cubicBezTo>
                  <a:cubicBezTo>
                    <a:pt x="2513175" y="1298905"/>
                    <a:pt x="2614775" y="1148091"/>
                    <a:pt x="2686215" y="1222705"/>
                  </a:cubicBezTo>
                  <a:cubicBezTo>
                    <a:pt x="2757651" y="1297317"/>
                    <a:pt x="2794163" y="1651331"/>
                    <a:pt x="2886239" y="1718005"/>
                  </a:cubicBezTo>
                  <a:cubicBezTo>
                    <a:pt x="2978311" y="1784679"/>
                    <a:pt x="3181511" y="1710067"/>
                    <a:pt x="3238663" y="1622755"/>
                  </a:cubicBezTo>
                  <a:cubicBezTo>
                    <a:pt x="3295815" y="1535443"/>
                    <a:pt x="3213263" y="1329067"/>
                    <a:pt x="3229139" y="1194131"/>
                  </a:cubicBezTo>
                  <a:cubicBezTo>
                    <a:pt x="3245015" y="1059193"/>
                    <a:pt x="3243423" y="832179"/>
                    <a:pt x="3333911" y="813131"/>
                  </a:cubicBezTo>
                  <a:cubicBezTo>
                    <a:pt x="3424399" y="794079"/>
                    <a:pt x="3610139" y="1054431"/>
                    <a:pt x="3772063" y="1079831"/>
                  </a:cubicBezTo>
                  <a:cubicBezTo>
                    <a:pt x="3933987" y="1105231"/>
                    <a:pt x="4156239" y="987755"/>
                    <a:pt x="4305463" y="965531"/>
                  </a:cubicBezTo>
                  <a:cubicBezTo>
                    <a:pt x="4454687" y="943305"/>
                    <a:pt x="4603911" y="886155"/>
                    <a:pt x="4667415" y="946479"/>
                  </a:cubicBezTo>
                  <a:cubicBezTo>
                    <a:pt x="4730911" y="1006805"/>
                    <a:pt x="4692815" y="1200479"/>
                    <a:pt x="4686463" y="1327479"/>
                  </a:cubicBezTo>
                  <a:cubicBezTo>
                    <a:pt x="4680111" y="1454479"/>
                    <a:pt x="4545175" y="1619579"/>
                    <a:pt x="4629311" y="1708479"/>
                  </a:cubicBezTo>
                  <a:cubicBezTo>
                    <a:pt x="4681899" y="1764041"/>
                    <a:pt x="4834943" y="1784877"/>
                    <a:pt x="4975663" y="1808195"/>
                  </a:cubicBezTo>
                  <a:lnTo>
                    <a:pt x="5051447" y="1821665"/>
                  </a:lnTo>
                  <a:lnTo>
                    <a:pt x="5067463" y="1860879"/>
                  </a:lnTo>
                  <a:cubicBezTo>
                    <a:pt x="5184943" y="2059319"/>
                    <a:pt x="4929351" y="2145043"/>
                    <a:pt x="4915063" y="2241879"/>
                  </a:cubicBezTo>
                  <a:cubicBezTo>
                    <a:pt x="4900775" y="2338719"/>
                    <a:pt x="4945231" y="2378407"/>
                    <a:pt x="4981743" y="2441907"/>
                  </a:cubicBezTo>
                  <a:cubicBezTo>
                    <a:pt x="5018255" y="2505407"/>
                    <a:pt x="5123023" y="2557791"/>
                    <a:pt x="5134143" y="2622879"/>
                  </a:cubicBezTo>
                  <a:cubicBezTo>
                    <a:pt x="5145255" y="2687967"/>
                    <a:pt x="5086511" y="2778455"/>
                    <a:pt x="5048415" y="2832431"/>
                  </a:cubicBezTo>
                  <a:cubicBezTo>
                    <a:pt x="5010311" y="2886407"/>
                    <a:pt x="4978567" y="2824495"/>
                    <a:pt x="4905543" y="2946731"/>
                  </a:cubicBezTo>
                  <a:cubicBezTo>
                    <a:pt x="4832511" y="3068967"/>
                    <a:pt x="4738855" y="3405519"/>
                    <a:pt x="4610263" y="3565855"/>
                  </a:cubicBezTo>
                  <a:cubicBezTo>
                    <a:pt x="4481679" y="3726195"/>
                    <a:pt x="4249903" y="3919867"/>
                    <a:pt x="4134015" y="3908755"/>
                  </a:cubicBezTo>
                  <a:cubicBezTo>
                    <a:pt x="4018127" y="3897643"/>
                    <a:pt x="3946687" y="3592843"/>
                    <a:pt x="3914943" y="3499179"/>
                  </a:cubicBezTo>
                  <a:cubicBezTo>
                    <a:pt x="3883191" y="3405519"/>
                    <a:pt x="3940343" y="3389643"/>
                    <a:pt x="3943511" y="3346779"/>
                  </a:cubicBezTo>
                  <a:cubicBezTo>
                    <a:pt x="3946687" y="3303919"/>
                    <a:pt x="3926055" y="3324555"/>
                    <a:pt x="3933991" y="3242007"/>
                  </a:cubicBezTo>
                  <a:cubicBezTo>
                    <a:pt x="3941927" y="3159455"/>
                    <a:pt x="3981615" y="2932443"/>
                    <a:pt x="3991143" y="2851479"/>
                  </a:cubicBezTo>
                  <a:cubicBezTo>
                    <a:pt x="4000663" y="2770519"/>
                    <a:pt x="3994311" y="2810207"/>
                    <a:pt x="3991143" y="2756231"/>
                  </a:cubicBezTo>
                  <a:cubicBezTo>
                    <a:pt x="3987967" y="2702255"/>
                    <a:pt x="3960975" y="2595891"/>
                    <a:pt x="3972087" y="2527631"/>
                  </a:cubicBezTo>
                  <a:cubicBezTo>
                    <a:pt x="3983199" y="2459367"/>
                    <a:pt x="3995903" y="2395867"/>
                    <a:pt x="4057815" y="2346655"/>
                  </a:cubicBezTo>
                  <a:cubicBezTo>
                    <a:pt x="4119727" y="2297443"/>
                    <a:pt x="4303879" y="2270455"/>
                    <a:pt x="4343567" y="2232355"/>
                  </a:cubicBezTo>
                  <a:cubicBezTo>
                    <a:pt x="4383255" y="2194255"/>
                    <a:pt x="4395951" y="2175207"/>
                    <a:pt x="4295943" y="2118055"/>
                  </a:cubicBezTo>
                  <a:cubicBezTo>
                    <a:pt x="4195927" y="2060907"/>
                    <a:pt x="3902239" y="1902155"/>
                    <a:pt x="3743487" y="1889455"/>
                  </a:cubicBezTo>
                  <a:cubicBezTo>
                    <a:pt x="3584743" y="1876755"/>
                    <a:pt x="3445039" y="1972007"/>
                    <a:pt x="3343439" y="2041855"/>
                  </a:cubicBezTo>
                  <a:cubicBezTo>
                    <a:pt x="3241839" y="2111707"/>
                    <a:pt x="3168815" y="2232355"/>
                    <a:pt x="3133887" y="2308555"/>
                  </a:cubicBezTo>
                  <a:cubicBezTo>
                    <a:pt x="3098963" y="2384755"/>
                    <a:pt x="3210087" y="2422855"/>
                    <a:pt x="3133887" y="2499055"/>
                  </a:cubicBezTo>
                  <a:cubicBezTo>
                    <a:pt x="3057687" y="2575255"/>
                    <a:pt x="2770351" y="2660979"/>
                    <a:pt x="2676687" y="2765755"/>
                  </a:cubicBezTo>
                  <a:cubicBezTo>
                    <a:pt x="2583023" y="2870531"/>
                    <a:pt x="2648111" y="2981655"/>
                    <a:pt x="2571911" y="3127707"/>
                  </a:cubicBezTo>
                  <a:cubicBezTo>
                    <a:pt x="2495711" y="3273755"/>
                    <a:pt x="2268699" y="3510295"/>
                    <a:pt x="2219487" y="3642055"/>
                  </a:cubicBezTo>
                  <a:cubicBezTo>
                    <a:pt x="2170275" y="3773819"/>
                    <a:pt x="2408399" y="3918279"/>
                    <a:pt x="2276639" y="3918279"/>
                  </a:cubicBezTo>
                  <a:cubicBezTo>
                    <a:pt x="2144875" y="3918279"/>
                    <a:pt x="1641639" y="3680155"/>
                    <a:pt x="1428911" y="3642055"/>
                  </a:cubicBezTo>
                  <a:cubicBezTo>
                    <a:pt x="1216187" y="3603955"/>
                    <a:pt x="1184439" y="3694443"/>
                    <a:pt x="1000287" y="3689679"/>
                  </a:cubicBezTo>
                  <a:cubicBezTo>
                    <a:pt x="816139" y="3684919"/>
                    <a:pt x="563727" y="3600779"/>
                    <a:pt x="324015" y="3613479"/>
                  </a:cubicBezTo>
                  <a:cubicBezTo>
                    <a:pt x="264087" y="3616655"/>
                    <a:pt x="203959" y="3623401"/>
                    <a:pt x="143115" y="3632827"/>
                  </a:cubicBezTo>
                  <a:lnTo>
                    <a:pt x="22423" y="3655909"/>
                  </a:lnTo>
                  <a:lnTo>
                    <a:pt x="14823" y="3582971"/>
                  </a:lnTo>
                  <a:cubicBezTo>
                    <a:pt x="5619" y="3472887"/>
                    <a:pt x="1751" y="3377339"/>
                    <a:pt x="163" y="3308679"/>
                  </a:cubicBezTo>
                  <a:cubicBezTo>
                    <a:pt x="-6185" y="3034043"/>
                    <a:pt x="174787" y="3113419"/>
                    <a:pt x="285911" y="2984831"/>
                  </a:cubicBezTo>
                  <a:cubicBezTo>
                    <a:pt x="397039" y="2856243"/>
                    <a:pt x="560551" y="2689555"/>
                    <a:pt x="666911" y="2537155"/>
                  </a:cubicBezTo>
                  <a:cubicBezTo>
                    <a:pt x="773275" y="2384755"/>
                    <a:pt x="860587" y="2216479"/>
                    <a:pt x="924087" y="2070431"/>
                  </a:cubicBezTo>
                  <a:cubicBezTo>
                    <a:pt x="987587" y="1924379"/>
                    <a:pt x="866939" y="1825955"/>
                    <a:pt x="1047911" y="1660855"/>
                  </a:cubicBezTo>
                  <a:cubicBezTo>
                    <a:pt x="1228887" y="1495755"/>
                    <a:pt x="1849599" y="1233817"/>
                    <a:pt x="2009939" y="1079831"/>
                  </a:cubicBezTo>
                  <a:cubicBezTo>
                    <a:pt x="2170275" y="925843"/>
                    <a:pt x="1992475" y="851231"/>
                    <a:pt x="2009939" y="736931"/>
                  </a:cubicBezTo>
                  <a:cubicBezTo>
                    <a:pt x="2027399" y="622631"/>
                    <a:pt x="2062327" y="516267"/>
                    <a:pt x="2114711" y="394031"/>
                  </a:cubicBezTo>
                  <a:cubicBezTo>
                    <a:pt x="2163823" y="279433"/>
                    <a:pt x="2258983" y="1589"/>
                    <a:pt x="2313851" y="7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2013" name="直線矢印コネクタ 2012">
              <a:extLst>
                <a:ext uri="{FF2B5EF4-FFF2-40B4-BE49-F238E27FC236}">
                  <a16:creationId xmlns:a16="http://schemas.microsoft.com/office/drawing/2014/main" id="{52897245-5BBC-2F19-AAB4-11A4E847ADC8}"/>
                </a:ext>
              </a:extLst>
            </p:cNvPr>
            <p:cNvCxnSpPr>
              <a:cxnSpLocks/>
              <a:endCxn id="1658" idx="13"/>
            </p:cNvCxnSpPr>
            <p:nvPr/>
          </p:nvCxnSpPr>
          <p:spPr>
            <a:xfrm>
              <a:off x="4257675" y="4427220"/>
              <a:ext cx="1223039" cy="1289332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3584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91792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pptx331_日本地図から見た静岡県の場所イラスト</dc:title>
  <dc:subject>pptx331_日本地図から見た静岡県の場所イラスト</dc:subject>
  <dc:creator>でじけろお</dc:creator>
  <cp:revision>1</cp:revision>
  <dcterms:created xsi:type="dcterms:W3CDTF">2018-05-20T00:31:01Z</dcterms:created>
  <dcterms:modified xsi:type="dcterms:W3CDTF">2025-12-14T01:16:39Z</dcterms:modified>
  <cp:version>1</cp:version>
</cp:coreProperties>
</file>